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3" r:id="rId7"/>
    <p:sldId id="264" r:id="rId8"/>
    <p:sldId id="261" r:id="rId9"/>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72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1C270875-E729-438F-AD64-DA10B3256A5A}" type="datetimeFigureOut">
              <a:rPr lang="pt-PT" smtClean="0"/>
              <a:t>26/05/2019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C270875-E729-438F-AD64-DA10B3256A5A}" type="datetimeFigureOut">
              <a:rPr lang="pt-PT" smtClean="0"/>
              <a:t>26/05/2019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C270875-E729-438F-AD64-DA10B3256A5A}" type="datetimeFigureOut">
              <a:rPr lang="pt-PT" smtClean="0"/>
              <a:t>26/05/2019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1C270875-E729-438F-AD64-DA10B3256A5A}" type="datetimeFigureOut">
              <a:rPr lang="pt-PT" smtClean="0"/>
              <a:t>26/05/2019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1C270875-E729-438F-AD64-DA10B3256A5A}" type="datetimeFigureOut">
              <a:rPr lang="pt-PT" smtClean="0"/>
              <a:t>26/05/2019</a:t>
            </a:fld>
            <a:endParaRPr lang="pt-PT"/>
          </a:p>
        </p:txBody>
      </p:sp>
      <p:sp>
        <p:nvSpPr>
          <p:cNvPr id="5" name="Marcador de Posição do Rodapé 4"/>
          <p:cNvSpPr>
            <a:spLocks noGrp="1"/>
          </p:cNvSpPr>
          <p:nvPr>
            <p:ph type="ftr" sz="quarter" idx="11"/>
          </p:nvPr>
        </p:nvSpPr>
        <p:spPr/>
        <p:txBody>
          <a:bodyPr/>
          <a:lstStyle/>
          <a:p>
            <a:endParaRPr lang="pt-PT"/>
          </a:p>
        </p:txBody>
      </p:sp>
      <p:sp>
        <p:nvSpPr>
          <p:cNvPr id="6" name="Marcador de Posição do Número do Diapositivo 5"/>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1C270875-E729-438F-AD64-DA10B3256A5A}" type="datetimeFigureOut">
              <a:rPr lang="pt-PT" smtClean="0"/>
              <a:t>26/05/2019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1C270875-E729-438F-AD64-DA10B3256A5A}" type="datetimeFigureOut">
              <a:rPr lang="pt-PT" smtClean="0"/>
              <a:t>26/05/2019</a:t>
            </a:fld>
            <a:endParaRPr lang="pt-PT"/>
          </a:p>
        </p:txBody>
      </p:sp>
      <p:sp>
        <p:nvSpPr>
          <p:cNvPr id="8" name="Marcador de Posição do Rodapé 7"/>
          <p:cNvSpPr>
            <a:spLocks noGrp="1"/>
          </p:cNvSpPr>
          <p:nvPr>
            <p:ph type="ftr" sz="quarter" idx="11"/>
          </p:nvPr>
        </p:nvSpPr>
        <p:spPr/>
        <p:txBody>
          <a:bodyPr/>
          <a:lstStyle/>
          <a:p>
            <a:endParaRPr lang="pt-PT"/>
          </a:p>
        </p:txBody>
      </p:sp>
      <p:sp>
        <p:nvSpPr>
          <p:cNvPr id="9" name="Marcador de Posição do Número do Diapositivo 8"/>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1C270875-E729-438F-AD64-DA10B3256A5A}" type="datetimeFigureOut">
              <a:rPr lang="pt-PT" smtClean="0"/>
              <a:t>26/05/2019</a:t>
            </a:fld>
            <a:endParaRPr lang="pt-PT"/>
          </a:p>
        </p:txBody>
      </p:sp>
      <p:sp>
        <p:nvSpPr>
          <p:cNvPr id="4" name="Marcador de Posição do Rodapé 3"/>
          <p:cNvSpPr>
            <a:spLocks noGrp="1"/>
          </p:cNvSpPr>
          <p:nvPr>
            <p:ph type="ftr" sz="quarter" idx="11"/>
          </p:nvPr>
        </p:nvSpPr>
        <p:spPr/>
        <p:txBody>
          <a:bodyPr/>
          <a:lstStyle/>
          <a:p>
            <a:endParaRPr lang="pt-PT"/>
          </a:p>
        </p:txBody>
      </p:sp>
      <p:sp>
        <p:nvSpPr>
          <p:cNvPr id="5" name="Marcador de Posição do Número do Diapositivo 4"/>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1C270875-E729-438F-AD64-DA10B3256A5A}" type="datetimeFigureOut">
              <a:rPr lang="pt-PT" smtClean="0"/>
              <a:t>26/05/2019</a:t>
            </a:fld>
            <a:endParaRPr lang="pt-PT"/>
          </a:p>
        </p:txBody>
      </p:sp>
      <p:sp>
        <p:nvSpPr>
          <p:cNvPr id="3" name="Marcador de Posição do Rodapé 2"/>
          <p:cNvSpPr>
            <a:spLocks noGrp="1"/>
          </p:cNvSpPr>
          <p:nvPr>
            <p:ph type="ftr" sz="quarter" idx="11"/>
          </p:nvPr>
        </p:nvSpPr>
        <p:spPr/>
        <p:txBody>
          <a:bodyPr/>
          <a:lstStyle/>
          <a:p>
            <a:endParaRPr lang="pt-PT"/>
          </a:p>
        </p:txBody>
      </p:sp>
      <p:sp>
        <p:nvSpPr>
          <p:cNvPr id="4" name="Marcador de Posição do Número do Diapositivo 3"/>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1C270875-E729-438F-AD64-DA10B3256A5A}" type="datetimeFigureOut">
              <a:rPr lang="pt-PT" smtClean="0"/>
              <a:t>26/05/2019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1C270875-E729-438F-AD64-DA10B3256A5A}" type="datetimeFigureOut">
              <a:rPr lang="pt-PT" smtClean="0"/>
              <a:t>26/05/2019</a:t>
            </a:fld>
            <a:endParaRPr lang="pt-PT"/>
          </a:p>
        </p:txBody>
      </p:sp>
      <p:sp>
        <p:nvSpPr>
          <p:cNvPr id="6" name="Marcador de Posição do Rodapé 5"/>
          <p:cNvSpPr>
            <a:spLocks noGrp="1"/>
          </p:cNvSpPr>
          <p:nvPr>
            <p:ph type="ftr" sz="quarter" idx="11"/>
          </p:nvPr>
        </p:nvSpPr>
        <p:spPr/>
        <p:txBody>
          <a:bodyPr/>
          <a:lstStyle/>
          <a:p>
            <a:endParaRPr lang="pt-PT"/>
          </a:p>
        </p:txBody>
      </p:sp>
      <p:sp>
        <p:nvSpPr>
          <p:cNvPr id="7" name="Marcador de Posição do Número do Diapositivo 6"/>
          <p:cNvSpPr>
            <a:spLocks noGrp="1"/>
          </p:cNvSpPr>
          <p:nvPr>
            <p:ph type="sldNum" sz="quarter" idx="12"/>
          </p:nvPr>
        </p:nvSpPr>
        <p:spPr/>
        <p:txBody>
          <a:bodyPr/>
          <a:lstStyle/>
          <a:p>
            <a:fld id="{17AC85B3-BB92-4040-8F52-E774985663BC}" type="slidenum">
              <a:rPr lang="pt-PT" smtClean="0"/>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70875-E729-438F-AD64-DA10B3256A5A}" type="datetimeFigureOut">
              <a:rPr lang="pt-PT" smtClean="0"/>
              <a:t>26/05/2019</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AC85B3-BB92-4040-8F52-E774985663BC}" type="slidenum">
              <a:rPr lang="pt-PT" smtClean="0"/>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548680"/>
            <a:ext cx="7772400" cy="1470025"/>
          </a:xfrm>
        </p:spPr>
        <p:txBody>
          <a:bodyPr/>
          <a:lstStyle/>
          <a:p>
            <a:r>
              <a:rPr lang="pt-PT" dirty="0" err="1" smtClean="0">
                <a:latin typeface="Arial Black" panose="020B0A04020102020204" pitchFamily="34" charset="0"/>
              </a:rPr>
              <a:t>Valentine’s</a:t>
            </a:r>
            <a:r>
              <a:rPr lang="pt-PT" dirty="0" smtClean="0">
                <a:latin typeface="Arial Black" panose="020B0A04020102020204" pitchFamily="34" charset="0"/>
              </a:rPr>
              <a:t> </a:t>
            </a:r>
            <a:r>
              <a:rPr lang="pt-PT" dirty="0" err="1" smtClean="0">
                <a:latin typeface="Arial Black" panose="020B0A04020102020204" pitchFamily="34" charset="0"/>
              </a:rPr>
              <a:t>handkerchief</a:t>
            </a:r>
            <a:endParaRPr lang="pt-PT" dirty="0">
              <a:latin typeface="Arial Black" panose="020B0A04020102020204" pitchFamily="34" charset="0"/>
            </a:endParaRPr>
          </a:p>
        </p:txBody>
      </p:sp>
      <p:sp>
        <p:nvSpPr>
          <p:cNvPr id="3" name="Subtítulo 2"/>
          <p:cNvSpPr>
            <a:spLocks noGrp="1"/>
          </p:cNvSpPr>
          <p:nvPr>
            <p:ph type="subTitle" idx="1"/>
          </p:nvPr>
        </p:nvSpPr>
        <p:spPr/>
        <p:txBody>
          <a:bodyPr/>
          <a:lstStyle/>
          <a:p>
            <a:endParaRPr lang="pt-P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132856"/>
            <a:ext cx="38100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8443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a:bodyPr>
          <a:lstStyle/>
          <a:p>
            <a:r>
              <a:rPr lang="en-US" dirty="0"/>
              <a:t>Valentine's handkerchief is a handkerchief made from a fine linen cloth or cotton scarf, embroidered with various motifs. It is a piece of handicraft and clothing typical of the Minho, being used by women of marriageable </a:t>
            </a:r>
            <a:r>
              <a:rPr lang="en-US" dirty="0" smtClean="0"/>
              <a:t>age.</a:t>
            </a: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7365" y="4149080"/>
            <a:ext cx="2137420" cy="2137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188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r>
              <a:rPr lang="en-US" dirty="0" smtClean="0"/>
              <a:t>It </a:t>
            </a:r>
            <a:r>
              <a:rPr lang="en-US" dirty="0"/>
              <a:t>was customary for the girl in love to embroider her handkerchief and hand it over to her lover when he went away. In the handkerchiefs could have embroidered verses, besides several drawings, some standardized, having own </a:t>
            </a:r>
            <a:r>
              <a:rPr lang="en-US" dirty="0" err="1"/>
              <a:t>symbologies</a:t>
            </a:r>
            <a:r>
              <a:rPr lang="en-US" dirty="0"/>
              <a:t>.</a:t>
            </a:r>
            <a:endParaRPr lang="pt-PT"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835" y="4509120"/>
            <a:ext cx="2737238" cy="151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2018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r>
              <a:rPr lang="en-US" dirty="0" smtClean="0"/>
              <a:t>It </a:t>
            </a:r>
            <a:r>
              <a:rPr lang="en-US" dirty="0"/>
              <a:t>was used as a ritual of conquest. Once made, the handkerchief would eventually come to the possession of the beloved man, who would use it in public as a way of showing that he had begun a relationship. If the boyfriend </a:t>
            </a:r>
            <a:r>
              <a:rPr lang="en-US" dirty="0" smtClean="0"/>
              <a:t>did </a:t>
            </a:r>
            <a:r>
              <a:rPr lang="en-US" dirty="0"/>
              <a:t>not use the handkerchief publicly was signal that had decided not to initiate the amorous connection.</a:t>
            </a:r>
            <a:endParaRPr lang="pt-PT" dirty="0"/>
          </a:p>
        </p:txBody>
      </p:sp>
    </p:spTree>
    <p:extLst>
      <p:ext uri="{BB962C8B-B14F-4D97-AF65-F5344CB8AC3E}">
        <p14:creationId xmlns:p14="http://schemas.microsoft.com/office/powerpoint/2010/main" val="1884330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a:bodyPr>
          <a:lstStyle/>
          <a:p>
            <a:r>
              <a:rPr lang="en-US" dirty="0"/>
              <a:t>Like the main Portuguese embroideries, the Scarf of Valentine also has its registered patterns. Only artisans who meet the requirements can officially sell the products.</a:t>
            </a:r>
          </a:p>
          <a:p>
            <a:pPr marL="0" indent="0">
              <a:buNone/>
            </a:pPr>
            <a:endParaRPr lang="pt-PT"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0942" y="3787227"/>
            <a:ext cx="2539649" cy="190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7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r>
              <a:rPr lang="en-US" dirty="0"/>
              <a:t>A legitimate handkerchief is between 40 and 60 cm. Among the official symbols are flowers, birds, hearts, keys, butterflies and letters. All colors can be used, but the predominance is of the primaries</a:t>
            </a:r>
            <a:r>
              <a:rPr lang="en-US" dirty="0" smtClean="0"/>
              <a:t>.</a:t>
            </a:r>
          </a:p>
          <a:p>
            <a:pPr marL="0" indent="0">
              <a:buNone/>
            </a:pPr>
            <a:endParaRPr lang="pt-PT" dirty="0"/>
          </a:p>
          <a:p>
            <a:endParaRPr lang="pt-PT"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3645024"/>
            <a:ext cx="2513856" cy="2495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59807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r>
              <a:rPr lang="en-US" dirty="0"/>
              <a:t>Spelling mistakes are part of their culture and poetics. Originally, they were made by embroiderers with scarce literacy. Therefore, his popular expressions became a rich document of the time. It is common to see the "</a:t>
            </a:r>
            <a:r>
              <a:rPr lang="en-US" dirty="0" err="1"/>
              <a:t>vai</a:t>
            </a:r>
            <a:r>
              <a:rPr lang="en-US" dirty="0"/>
              <a:t>" replaced by "</a:t>
            </a:r>
            <a:r>
              <a:rPr lang="en-US" dirty="0" err="1"/>
              <a:t>bai</a:t>
            </a:r>
            <a:r>
              <a:rPr lang="en-US" dirty="0"/>
              <a:t>" or "</a:t>
            </a:r>
            <a:r>
              <a:rPr lang="en-US" dirty="0" err="1"/>
              <a:t>beijinho</a:t>
            </a:r>
            <a:r>
              <a:rPr lang="en-US" dirty="0"/>
              <a:t>" for "</a:t>
            </a:r>
            <a:r>
              <a:rPr lang="en-US" dirty="0" err="1"/>
              <a:t>veijinho</a:t>
            </a:r>
            <a:r>
              <a:rPr lang="en-US" dirty="0"/>
              <a:t>", for example.</a:t>
            </a:r>
            <a:endParaRPr lang="pt-PT" dirty="0"/>
          </a:p>
        </p:txBody>
      </p:sp>
    </p:spTree>
    <p:extLst>
      <p:ext uri="{BB962C8B-B14F-4D97-AF65-F5344CB8AC3E}">
        <p14:creationId xmlns:p14="http://schemas.microsoft.com/office/powerpoint/2010/main" val="2145202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lstStyle/>
          <a:p>
            <a:r>
              <a:rPr lang="en-US" dirty="0"/>
              <a:t>There is currently a technical committee that acts as an evaluation and certification body for this type of regional </a:t>
            </a:r>
            <a:r>
              <a:rPr lang="en-US" dirty="0" smtClean="0"/>
              <a:t>crafts.</a:t>
            </a:r>
            <a:endParaRPr lang="pt-PT"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05515"/>
            <a:ext cx="2773093"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4418" y="3205514"/>
            <a:ext cx="3137470" cy="3080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0355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299</Words>
  <Application>Microsoft Office PowerPoint</Application>
  <PresentationFormat>Prikaz na zaslonu (4:3)</PresentationFormat>
  <Paragraphs>8</Paragraphs>
  <Slides>8</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8</vt:i4>
      </vt:variant>
    </vt:vector>
  </HeadingPairs>
  <TitlesOfParts>
    <vt:vector size="12" baseType="lpstr">
      <vt:lpstr>Arial</vt:lpstr>
      <vt:lpstr>Arial Black</vt:lpstr>
      <vt:lpstr>Calibri</vt:lpstr>
      <vt:lpstr>Tema do Office</vt:lpstr>
      <vt:lpstr>Valentine’s handkerchief</vt:lpstr>
      <vt:lpstr>PowerPointova prezentacija</vt:lpstr>
      <vt:lpstr>PowerPointova prezentacija</vt:lpstr>
      <vt:lpstr>PowerPointova prezentacija</vt:lpstr>
      <vt:lpstr>PowerPointova prezentacija</vt:lpstr>
      <vt:lpstr>PowerPointova prezentacija</vt:lpstr>
      <vt:lpstr>PowerPointova prezentacija</vt:lpstr>
      <vt:lpstr>PowerPointova prezentacija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Valentine’s handkerchief</dc:title>
  <dc:creator>Mónica Alexandra Ribeiro Gonçalves Ferreira</dc:creator>
  <cp:lastModifiedBy>Tamara Vidovic</cp:lastModifiedBy>
  <cp:revision>3</cp:revision>
  <dcterms:created xsi:type="dcterms:W3CDTF">2019-03-22T10:57:51Z</dcterms:created>
  <dcterms:modified xsi:type="dcterms:W3CDTF">2019-05-26T17:23:47Z</dcterms:modified>
</cp:coreProperties>
</file>