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A24C77E3-CF98-4740-A8F0-7C7DD89CF16C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806335"/>
            <a:ext cx="8825658" cy="972589"/>
          </a:xfrm>
        </p:spPr>
        <p:txBody>
          <a:bodyPr/>
          <a:lstStyle/>
          <a:p>
            <a:pPr algn="ctr"/>
            <a:r>
              <a:rPr lang="cs-CZ" u="sng" dirty="0" smtClean="0"/>
              <a:t>Die </a:t>
            </a:r>
            <a:r>
              <a:rPr lang="cs-CZ" u="sng" dirty="0" err="1" smtClean="0"/>
              <a:t>Schweiz</a:t>
            </a:r>
            <a:r>
              <a:rPr lang="cs-CZ" u="sng" dirty="0" smtClean="0"/>
              <a:t> </a:t>
            </a:r>
            <a:endParaRPr lang="cs-CZ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223" y="1778924"/>
            <a:ext cx="4934752" cy="333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33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959" y="2595187"/>
            <a:ext cx="6332423" cy="3416300"/>
          </a:xfrm>
        </p:spPr>
      </p:pic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54954" y="942430"/>
            <a:ext cx="956846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cs-CZ" sz="4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Unicode MS"/>
              </a:rPr>
              <a:t>Milchkuh</a:t>
            </a:r>
            <a:r>
              <a:rPr kumimoji="0" lang="de-DE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78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48" y="2279939"/>
            <a:ext cx="4161876" cy="4161876"/>
          </a:xfrm>
        </p:spPr>
      </p:pic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54954" y="911652"/>
            <a:ext cx="95850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cs-CZ" sz="4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Unicode MS"/>
              </a:rPr>
              <a:t>Schweizer</a:t>
            </a:r>
            <a:r>
              <a:rPr kumimoji="0" lang="de-DE" altLang="cs-CZ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de-DE" altLang="cs-CZ" sz="4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Unicode MS"/>
              </a:rPr>
              <a:t>Taschenmesser</a:t>
            </a:r>
            <a:r>
              <a:rPr kumimoji="0" lang="de-DE" altLang="cs-CZ" sz="4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endParaRPr kumimoji="0" lang="de-DE" altLang="cs-CZ" sz="4800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32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u="sng" dirty="0" smtClean="0"/>
              <a:t>Roger </a:t>
            </a:r>
            <a:r>
              <a:rPr lang="cs-CZ" sz="4400" b="1" u="sng" dirty="0" err="1"/>
              <a:t>F</a:t>
            </a:r>
            <a:r>
              <a:rPr lang="cs-CZ" sz="4400" b="1" u="sng" dirty="0" err="1" smtClean="0"/>
              <a:t>ederer</a:t>
            </a:r>
            <a:r>
              <a:rPr lang="cs-CZ" sz="4400" b="1" u="sng" dirty="0" smtClean="0"/>
              <a:t> </a:t>
            </a:r>
            <a:endParaRPr lang="cs-CZ" sz="4400" b="1" u="sng" dirty="0"/>
          </a:p>
        </p:txBody>
      </p:sp>
      <p:sp>
        <p:nvSpPr>
          <p:cNvPr id="4" name="AutoShape 2" descr="Výsledek obrázku pro roger feder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293" y="2416626"/>
            <a:ext cx="3079851" cy="3891812"/>
          </a:xfrm>
        </p:spPr>
      </p:pic>
    </p:spTree>
    <p:extLst>
      <p:ext uri="{BB962C8B-B14F-4D97-AF65-F5344CB8AC3E}">
        <p14:creationId xmlns:p14="http://schemas.microsoft.com/office/powerpoint/2010/main" val="136428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54954" y="942430"/>
            <a:ext cx="97430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cs-CZ" sz="4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Unicode MS"/>
              </a:rPr>
              <a:t>Schweizer Käse</a:t>
            </a:r>
            <a:r>
              <a:rPr kumimoji="0" lang="de-DE" altLang="cs-CZ" sz="4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endParaRPr kumimoji="0" lang="de-DE" altLang="cs-CZ" sz="4400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075" y="2560134"/>
            <a:ext cx="7216819" cy="3684330"/>
          </a:xfrm>
        </p:spPr>
      </p:pic>
    </p:spTree>
    <p:extLst>
      <p:ext uri="{BB962C8B-B14F-4D97-AF65-F5344CB8AC3E}">
        <p14:creationId xmlns:p14="http://schemas.microsoft.com/office/powerpoint/2010/main" val="169768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</TotalTime>
  <Words>9</Words>
  <Application>Microsoft Office PowerPoint</Application>
  <PresentationFormat>Širokoúhlá obrazovka</PresentationFormat>
  <Paragraphs>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Arial Unicode MS</vt:lpstr>
      <vt:lpstr>Century Gothic</vt:lpstr>
      <vt:lpstr>Wingdings 3</vt:lpstr>
      <vt:lpstr>Zasedací místnost Ion</vt:lpstr>
      <vt:lpstr>Die Schweiz </vt:lpstr>
      <vt:lpstr>Milchkuh </vt:lpstr>
      <vt:lpstr>Schweizer Taschenmesser </vt:lpstr>
      <vt:lpstr>Roger Federer </vt:lpstr>
      <vt:lpstr>Schweizer Käse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Schweiz</dc:title>
  <dc:creator>Marek Macháček</dc:creator>
  <cp:lastModifiedBy>Marek Macháček</cp:lastModifiedBy>
  <cp:revision>2</cp:revision>
  <dcterms:created xsi:type="dcterms:W3CDTF">2018-10-17T10:59:01Z</dcterms:created>
  <dcterms:modified xsi:type="dcterms:W3CDTF">2018-10-17T11:12:30Z</dcterms:modified>
</cp:coreProperties>
</file>