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95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30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38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78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49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70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22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91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83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34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95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75CE-CD19-491D-8889-DEF26AA1F309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23B7-0C9E-4678-88FD-3278E65C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1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4" y="0"/>
            <a:ext cx="10058400" cy="65429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74153" y="515534"/>
            <a:ext cx="5126181" cy="2610051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DIE SCHWEIZ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83084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4800" dirty="0">
                <a:latin typeface="Arial Unicode MS"/>
              </a:rPr>
              <a:t>G</a:t>
            </a:r>
            <a:r>
              <a:rPr kumimoji="0" lang="de-DE" altLang="cs-CZ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rundlegende Informationen</a:t>
            </a:r>
            <a:r>
              <a:rPr kumimoji="0" lang="de-DE" altLang="cs-CZ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cs-CZ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867189"/>
            <a:ext cx="10515600" cy="4351338"/>
          </a:xfrm>
        </p:spPr>
        <p:txBody>
          <a:bodyPr/>
          <a:lstStyle/>
          <a:p>
            <a:r>
              <a:rPr lang="cs-CZ" dirty="0" err="1" smtClean="0"/>
              <a:t>Hauptstadt</a:t>
            </a:r>
            <a:r>
              <a:rPr lang="cs-CZ" dirty="0" smtClean="0"/>
              <a:t> : Bern </a:t>
            </a:r>
          </a:p>
          <a:p>
            <a:r>
              <a:rPr lang="cs-CZ" dirty="0" smtClean="0"/>
              <a:t>Die </a:t>
            </a:r>
            <a:r>
              <a:rPr lang="cs-CZ" dirty="0" err="1" smtClean="0"/>
              <a:t>Sprachen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 </a:t>
            </a:r>
            <a:r>
              <a:rPr lang="cs-CZ" dirty="0" err="1" smtClean="0"/>
              <a:t>Deutsch</a:t>
            </a:r>
            <a:r>
              <a:rPr lang="cs-CZ" dirty="0" smtClean="0"/>
              <a:t>, </a:t>
            </a:r>
            <a:r>
              <a:rPr lang="cs-CZ" dirty="0" err="1" smtClean="0"/>
              <a:t>Französisch,Italienisch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Rätoromanisch</a:t>
            </a:r>
            <a:endParaRPr lang="cs-CZ" dirty="0"/>
          </a:p>
          <a:p>
            <a:r>
              <a:rPr lang="cs-CZ" dirty="0" err="1" smtClean="0"/>
              <a:t>Bevölkerung</a:t>
            </a:r>
            <a:r>
              <a:rPr lang="cs-CZ" dirty="0" smtClean="0"/>
              <a:t>:  8 </a:t>
            </a:r>
            <a:r>
              <a:rPr lang="cs-CZ" dirty="0" err="1"/>
              <a:t>M</a:t>
            </a:r>
            <a:r>
              <a:rPr lang="cs-CZ" dirty="0" err="1" smtClean="0"/>
              <a:t>illionen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54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Wunderschöne</a:t>
            </a:r>
            <a:r>
              <a:rPr lang="cs-CZ" dirty="0" smtClean="0"/>
              <a:t> </a:t>
            </a:r>
            <a:r>
              <a:rPr lang="cs-CZ" dirty="0" err="1" smtClean="0"/>
              <a:t>Landschaften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Berg</a:t>
            </a:r>
            <a:r>
              <a:rPr lang="cs-CZ" dirty="0" smtClean="0"/>
              <a:t> in den </a:t>
            </a:r>
            <a:r>
              <a:rPr lang="cs-CZ" dirty="0" err="1" smtClean="0"/>
              <a:t>Alpen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Lac</a:t>
            </a:r>
            <a:r>
              <a:rPr lang="cs-CZ" dirty="0" smtClean="0"/>
              <a:t> </a:t>
            </a:r>
            <a:r>
              <a:rPr lang="cs-CZ" dirty="0" err="1" smtClean="0"/>
              <a:t>Leman</a:t>
            </a:r>
            <a:r>
              <a:rPr lang="cs-CZ" dirty="0" smtClean="0"/>
              <a:t>…</a:t>
            </a:r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5" y="2402133"/>
            <a:ext cx="3710247" cy="27826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91802"/>
            <a:ext cx="4335087" cy="292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8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gute</a:t>
            </a:r>
            <a:r>
              <a:rPr lang="cs-CZ" dirty="0" smtClean="0"/>
              <a:t> </a:t>
            </a:r>
            <a:r>
              <a:rPr lang="cs-CZ" dirty="0" err="1" smtClean="0"/>
              <a:t>lebensmittel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Schokoladenmarke</a:t>
            </a:r>
            <a:r>
              <a:rPr lang="cs-CZ" dirty="0"/>
              <a:t> </a:t>
            </a:r>
            <a:r>
              <a:rPr lang="cs-CZ" dirty="0" smtClean="0"/>
              <a:t>Z.B Milka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Käse</a:t>
            </a:r>
            <a:endParaRPr lang="cs-CZ" dirty="0"/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52" y="2514615"/>
            <a:ext cx="2619375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437" y="2390341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7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Bekannteste</a:t>
            </a:r>
            <a:r>
              <a:rPr lang="cs-CZ" dirty="0" smtClean="0"/>
              <a:t> </a:t>
            </a:r>
            <a:r>
              <a:rPr lang="cs-CZ" dirty="0" err="1" smtClean="0"/>
              <a:t>Sportler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Federer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Schumacher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88" y="2579023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559" y="257902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8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Schweizer</a:t>
            </a:r>
            <a:r>
              <a:rPr lang="cs-CZ" dirty="0" smtClean="0"/>
              <a:t> </a:t>
            </a:r>
            <a:r>
              <a:rPr lang="cs-CZ" dirty="0" err="1" smtClean="0"/>
              <a:t>Messer</a:t>
            </a:r>
            <a:endParaRPr lang="cs-CZ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11283" y="761596"/>
            <a:ext cx="6219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cs-CZ" alt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Schweizer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de-DE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Qualität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…</a:t>
            </a:r>
            <a:r>
              <a:rPr kumimoji="0" lang="de-DE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83" y="3010694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394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47</Words>
  <Application>Microsoft Office PowerPoint</Application>
  <PresentationFormat>Širokoúhlá obrazovka</PresentationFormat>
  <Paragraphs>16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Calibri Light</vt:lpstr>
      <vt:lpstr>Motiv Office</vt:lpstr>
      <vt:lpstr>DIE SCHWEIZ</vt:lpstr>
      <vt:lpstr>Grundlegende Informationen </vt:lpstr>
      <vt:lpstr>Wunderschöne Landschaften</vt:lpstr>
      <vt:lpstr>  gute lebensmittel</vt:lpstr>
      <vt:lpstr>Bekannteste Sportler </vt:lpstr>
      <vt:lpstr>Schweizer Qualität…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SCHWEIZ</dc:title>
  <dc:creator>Jakub Bernát</dc:creator>
  <cp:lastModifiedBy>Jakub Bernát</cp:lastModifiedBy>
  <cp:revision>10</cp:revision>
  <dcterms:created xsi:type="dcterms:W3CDTF">2018-10-17T10:50:18Z</dcterms:created>
  <dcterms:modified xsi:type="dcterms:W3CDTF">2018-10-17T11:37:47Z</dcterms:modified>
</cp:coreProperties>
</file>