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1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31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87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75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527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905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92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225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447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14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48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78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04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97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47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13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15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55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3C558-92E0-438E-8E11-52952EC3BE33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D027-780C-45DC-8107-98E655A1E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398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929139" y="1842276"/>
            <a:ext cx="583358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cs-CZ" sz="8800" b="0" i="0" u="none" strike="noStrike" cap="none" normalizeH="0" baseline="0" dirty="0" err="1" smtClean="0">
                <a:ln>
                  <a:noFill/>
                </a:ln>
                <a:effectLst/>
                <a:latin typeface="Arial Unicode MS"/>
              </a:rPr>
              <a:t>Tschechi</a:t>
            </a:r>
            <a:r>
              <a:rPr kumimoji="0" lang="cs-CZ" altLang="cs-CZ" sz="8800" b="0" i="0" u="none" strike="noStrike" cap="none" normalizeH="0" baseline="0" dirty="0" smtClean="0">
                <a:ln>
                  <a:noFill/>
                </a:ln>
                <a:effectLst/>
                <a:latin typeface="Arial Unicode MS"/>
              </a:rPr>
              <a:t>en</a:t>
            </a:r>
            <a:endParaRPr kumimoji="0" lang="de-DE" altLang="cs-CZ" sz="239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8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68" y="214999"/>
            <a:ext cx="9431050" cy="629278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94" y="135962"/>
            <a:ext cx="3048147" cy="25647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1" y="4762500"/>
            <a:ext cx="312115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cs-CZ" sz="3600" b="0" cap="none" dirty="0" err="1" smtClean="0">
                <a:effectLst/>
                <a:latin typeface="Arial Unicode MS"/>
              </a:rPr>
              <a:t>Tschechi</a:t>
            </a:r>
            <a:r>
              <a:rPr lang="cs-CZ" altLang="cs-CZ" sz="3600" b="0" cap="none" dirty="0" smtClean="0">
                <a:effectLst/>
                <a:latin typeface="Arial Unicode MS"/>
              </a:rPr>
              <a:t>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Hauptstadt der Tschechischen Republik ist </a:t>
            </a:r>
            <a:r>
              <a:rPr lang="de-DE" dirty="0" smtClean="0"/>
              <a:t>Prag</a:t>
            </a:r>
            <a:endParaRPr lang="cs-CZ" dirty="0" smtClean="0"/>
          </a:p>
          <a:p>
            <a:r>
              <a:rPr lang="de-DE" dirty="0"/>
              <a:t>Tschechisch hat 10.000.000 Einwohner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72" y="2734886"/>
            <a:ext cx="5148199" cy="31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cs-CZ" sz="3200" b="0" cap="none" dirty="0" err="1">
                <a:effectLst/>
                <a:latin typeface="Arial Unicode MS"/>
              </a:rPr>
              <a:t>Tschechi</a:t>
            </a:r>
            <a:r>
              <a:rPr lang="cs-CZ" altLang="cs-CZ" sz="3200" b="0" cap="none" dirty="0">
                <a:effectLst/>
                <a:latin typeface="Arial Unicode MS"/>
              </a:rPr>
              <a:t>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</a:t>
            </a:r>
            <a:r>
              <a:rPr lang="de-DE" dirty="0" err="1" smtClean="0"/>
              <a:t>ie</a:t>
            </a:r>
            <a:r>
              <a:rPr lang="de-DE" dirty="0" smtClean="0"/>
              <a:t> </a:t>
            </a:r>
            <a:r>
              <a:rPr lang="de-DE" dirty="0"/>
              <a:t>bekannteste tschechische </a:t>
            </a:r>
            <a:r>
              <a:rPr lang="de-DE" dirty="0" err="1"/>
              <a:t>burg</a:t>
            </a:r>
            <a:r>
              <a:rPr lang="de-DE" dirty="0"/>
              <a:t> ist </a:t>
            </a:r>
            <a:r>
              <a:rPr lang="de-DE" dirty="0" err="1"/>
              <a:t>Karlštejn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16" y="2634599"/>
            <a:ext cx="6946669" cy="39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IV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Kaiser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 smtClean="0"/>
              <a:t>könig</a:t>
            </a:r>
            <a:endParaRPr lang="cs-CZ" dirty="0" smtClean="0"/>
          </a:p>
          <a:p>
            <a:r>
              <a:rPr lang="cs-CZ" dirty="0" err="1"/>
              <a:t>gründer</a:t>
            </a:r>
            <a:r>
              <a:rPr lang="cs-CZ" dirty="0"/>
              <a:t> der </a:t>
            </a:r>
            <a:r>
              <a:rPr lang="cs-CZ" dirty="0" err="1"/>
              <a:t>prager</a:t>
            </a:r>
            <a:r>
              <a:rPr lang="cs-CZ" dirty="0"/>
              <a:t> </a:t>
            </a:r>
            <a:r>
              <a:rPr lang="cs-CZ" dirty="0" err="1"/>
              <a:t>universität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30" y="3724960"/>
            <a:ext cx="5200650" cy="24765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2" y="3351876"/>
            <a:ext cx="4749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Skoda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5235" y="2212442"/>
            <a:ext cx="10353762" cy="3695136"/>
          </a:xfrm>
        </p:spPr>
        <p:txBody>
          <a:bodyPr/>
          <a:lstStyle/>
          <a:p>
            <a:r>
              <a:rPr lang="de-DE" dirty="0"/>
              <a:t>Skoda ist der größte tschechische Automobilhersteller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5" y="3034145"/>
            <a:ext cx="7251470" cy="362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40</TotalTime>
  <Words>40</Words>
  <Application>Microsoft Office PowerPoint</Application>
  <PresentationFormat>Širokoúhlá obrazovka</PresentationFormat>
  <Paragraphs>11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Arial Unicode MS</vt:lpstr>
      <vt:lpstr>Bookman Old Style</vt:lpstr>
      <vt:lpstr>Rockwell</vt:lpstr>
      <vt:lpstr>Damask</vt:lpstr>
      <vt:lpstr>Tschechien</vt:lpstr>
      <vt:lpstr>Prezentace aplikace PowerPoint</vt:lpstr>
      <vt:lpstr>Tschechien</vt:lpstr>
      <vt:lpstr>Tschechien</vt:lpstr>
      <vt:lpstr>Karel IV</vt:lpstr>
      <vt:lpstr>Skoda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Tschechisch</dc:title>
  <dc:creator>Martin Hajný</dc:creator>
  <cp:lastModifiedBy>Martin Hajný</cp:lastModifiedBy>
  <cp:revision>6</cp:revision>
  <dcterms:created xsi:type="dcterms:W3CDTF">2018-10-17T10:42:21Z</dcterms:created>
  <dcterms:modified xsi:type="dcterms:W3CDTF">2018-10-17T11:23:13Z</dcterms:modified>
</cp:coreProperties>
</file>