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9" d="100"/>
          <a:sy n="49" d="100"/>
        </p:scale>
        <p:origin x="-102" y="-12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2"/>
      </p:bgRef>
    </p:bg>
    <p:spTree>
      <p:nvGrpSpPr>
        <p:cNvPr id="1" name=""/>
        <p:cNvGrpSpPr/>
        <p:nvPr/>
      </p:nvGrpSpPr>
      <p:grpSpPr>
        <a:xfrm>
          <a:off x="0" y="0"/>
          <a:ext cx="0" cy="0"/>
          <a:chOff x="0" y="0"/>
          <a:chExt cx="0" cy="0"/>
        </a:xfrm>
      </p:grpSpPr>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tytuł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p:txBody>
          <a:bodyPr/>
          <a:lstStyle/>
          <a:p>
            <a:fld id="{4A988FD9-8D10-459A-9620-24721D524FDF}" type="datetimeFigureOut">
              <a:rPr lang="pl-PL" smtClean="0"/>
              <a:pPr/>
              <a:t>2018-02-10</a:t>
            </a:fld>
            <a:endParaRPr lang="pl-PL"/>
          </a:p>
        </p:txBody>
      </p:sp>
      <p:sp>
        <p:nvSpPr>
          <p:cNvPr id="17" name="Symbol zastępczy stopki 16"/>
          <p:cNvSpPr>
            <a:spLocks noGrp="1"/>
          </p:cNvSpPr>
          <p:nvPr>
            <p:ph type="ftr" sz="quarter" idx="11"/>
          </p:nvPr>
        </p:nvSpPr>
        <p:spPr/>
        <p:txBody>
          <a:bodyPr/>
          <a:lstStyle/>
          <a:p>
            <a:endParaRPr lang="pl-PL"/>
          </a:p>
        </p:txBody>
      </p:sp>
      <p:sp>
        <p:nvSpPr>
          <p:cNvPr id="7" name="Łącznik prosty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a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a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ymbol zastępczy numeru slajd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974F432-73E7-4BE2-8546-161880AA00B2}" type="slidenum">
              <a:rPr lang="pl-PL" smtClean="0"/>
              <a:pPr/>
              <a:t>‹#›</a:t>
            </a:fld>
            <a:endParaRPr lang="pl-PL"/>
          </a:p>
        </p:txBody>
      </p:sp>
      <p:sp>
        <p:nvSpPr>
          <p:cNvPr id="8" name="Tytuł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4A988FD9-8D10-459A-9620-24721D524FDF}" type="datetimeFigureOut">
              <a:rPr lang="pl-PL" smtClean="0"/>
              <a:pPr/>
              <a:t>2018-02-10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974F432-73E7-4BE2-8546-161880AA00B2}"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bg>
      <p:bgRef idx="1001">
        <a:schemeClr val="bg2"/>
      </p:bgRef>
    </p:bg>
    <p:spTree>
      <p:nvGrpSpPr>
        <p:cNvPr id="1" name=""/>
        <p:cNvGrpSpPr/>
        <p:nvPr/>
      </p:nvGrpSpPr>
      <p:grpSpPr>
        <a:xfrm>
          <a:off x="0" y="0"/>
          <a:ext cx="0" cy="0"/>
          <a:chOff x="0" y="0"/>
          <a:chExt cx="0" cy="0"/>
        </a:xfrm>
      </p:grpSpPr>
      <p:sp>
        <p:nvSpPr>
          <p:cNvPr id="7" name="Prostokąt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Prostokąt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Łącznik prosty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a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6915912" y="3009901"/>
            <a:ext cx="457200" cy="441325"/>
          </a:xfrm>
        </p:spPr>
        <p:txBody>
          <a:bodyPr/>
          <a:lstStyle/>
          <a:p>
            <a:fld id="{4974F432-73E7-4BE2-8546-161880AA00B2}" type="slidenum">
              <a:rPr lang="pl-PL" smtClean="0"/>
              <a:pPr/>
              <a:t>‹#›</a:t>
            </a:fld>
            <a:endParaRPr lang="pl-PL"/>
          </a:p>
        </p:txBody>
      </p:sp>
      <p:sp>
        <p:nvSpPr>
          <p:cNvPr id="3" name="Symbol zastępczy tytułu pionowego 2"/>
          <p:cNvSpPr>
            <a:spLocks noGrp="1"/>
          </p:cNvSpPr>
          <p:nvPr>
            <p:ph type="body" orient="vert" idx="1"/>
          </p:nvPr>
        </p:nvSpPr>
        <p:spPr>
          <a:xfrm>
            <a:off x="304800" y="304800"/>
            <a:ext cx="6553200" cy="5821366"/>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4A988FD9-8D10-459A-9620-24721D524FDF}" type="datetimeFigureOut">
              <a:rPr lang="pl-PL" smtClean="0"/>
              <a:pPr/>
              <a:t>2018-02-10</a:t>
            </a:fld>
            <a:endParaRPr lang="pl-PL"/>
          </a:p>
        </p:txBody>
      </p:sp>
      <p:sp>
        <p:nvSpPr>
          <p:cNvPr id="5" name="Symbol zastępczy stopki 4"/>
          <p:cNvSpPr>
            <a:spLocks noGrp="1"/>
          </p:cNvSpPr>
          <p:nvPr>
            <p:ph type="ftr" sz="quarter" idx="11"/>
          </p:nvPr>
        </p:nvSpPr>
        <p:spPr/>
        <p:txBody>
          <a:bodyPr/>
          <a:lstStyle/>
          <a:p>
            <a:endParaRPr lang="pl-PL"/>
          </a:p>
        </p:txBody>
      </p:sp>
      <p:sp>
        <p:nvSpPr>
          <p:cNvPr id="2" name="Tytuł pionowy 1"/>
          <p:cNvSpPr>
            <a:spLocks noGrp="1"/>
          </p:cNvSpPr>
          <p:nvPr>
            <p:ph type="title" orient="vert"/>
          </p:nvPr>
        </p:nvSpPr>
        <p:spPr>
          <a:xfrm>
            <a:off x="7391400" y="304801"/>
            <a:ext cx="1447800" cy="5851525"/>
          </a:xfrm>
        </p:spPr>
        <p:txBody>
          <a:bodyPr vert="eaVert"/>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solidFill>
                  <a:schemeClr val="accent3">
                    <a:shade val="75000"/>
                  </a:schemeClr>
                </a:solidFill>
              </a:defRPr>
            </a:lvl1p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4A988FD9-8D10-459A-9620-24721D524FDF}" type="datetimeFigureOut">
              <a:rPr lang="pl-PL" smtClean="0"/>
              <a:pPr/>
              <a:t>2018-02-10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a:xfrm>
            <a:off x="4361688" y="1026372"/>
            <a:ext cx="457200" cy="441325"/>
          </a:xfrm>
        </p:spPr>
        <p:txBody>
          <a:bodyPr/>
          <a:lstStyle/>
          <a:p>
            <a:fld id="{4974F432-73E7-4BE2-8546-161880AA00B2}" type="slidenum">
              <a:rPr lang="pl-PL" smtClean="0"/>
              <a:pPr/>
              <a:t>‹#›</a:t>
            </a:fld>
            <a:endParaRPr lang="pl-PL"/>
          </a:p>
        </p:txBody>
      </p:sp>
      <p:sp>
        <p:nvSpPr>
          <p:cNvPr id="8" name="Symbol zastępczy zawartości 7"/>
          <p:cNvSpPr>
            <a:spLocks noGrp="1"/>
          </p:cNvSpPr>
          <p:nvPr>
            <p:ph sz="quarter" idx="1"/>
          </p:nvPr>
        </p:nvSpPr>
        <p:spPr>
          <a:xfrm>
            <a:off x="301752" y="1527048"/>
            <a:ext cx="850392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1"/>
      </p:bgRef>
    </p:bg>
    <p:spTree>
      <p:nvGrpSpPr>
        <p:cNvPr id="1" name=""/>
        <p:cNvGrpSpPr/>
        <p:nvPr/>
      </p:nvGrpSpPr>
      <p:grpSpPr>
        <a:xfrm>
          <a:off x="0" y="0"/>
          <a:ext cx="0" cy="0"/>
          <a:chOff x="0" y="0"/>
          <a:chExt cx="0" cy="0"/>
        </a:xfrm>
      </p:grpSpPr>
      <p:sp>
        <p:nvSpPr>
          <p:cNvPr id="17" name="Prostokąt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Prostokąt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ymbol zastępczy tekstu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13" name="Prostokąt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Prostokąt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ymbol zastępczy stopki 4"/>
          <p:cNvSpPr>
            <a:spLocks noGrp="1"/>
          </p:cNvSpPr>
          <p:nvPr>
            <p:ph type="ftr" sz="quarter" idx="11"/>
          </p:nvPr>
        </p:nvSpPr>
        <p:spPr/>
        <p:txBody>
          <a:bodyPr/>
          <a:lstStyle/>
          <a:p>
            <a:endParaRPr lang="pl-PL"/>
          </a:p>
        </p:txBody>
      </p:sp>
      <p:sp>
        <p:nvSpPr>
          <p:cNvPr id="4" name="Symbol zastępczy daty 3"/>
          <p:cNvSpPr>
            <a:spLocks noGrp="1"/>
          </p:cNvSpPr>
          <p:nvPr>
            <p:ph type="dt" sz="half" idx="10"/>
          </p:nvPr>
        </p:nvSpPr>
        <p:spPr/>
        <p:txBody>
          <a:bodyPr/>
          <a:lstStyle/>
          <a:p>
            <a:fld id="{4A988FD9-8D10-459A-9620-24721D524FDF}" type="datetimeFigureOut">
              <a:rPr lang="pl-PL" smtClean="0"/>
              <a:pPr/>
              <a:t>2018-02-10</a:t>
            </a:fld>
            <a:endParaRPr lang="pl-PL"/>
          </a:p>
        </p:txBody>
      </p:sp>
      <p:sp>
        <p:nvSpPr>
          <p:cNvPr id="8" name="Łącznik prosty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a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974F432-73E7-4BE2-8546-161880AA00B2}" type="slidenum">
              <a:rPr lang="pl-PL" smtClean="0"/>
              <a:pPr/>
              <a:t>‹#›</a:t>
            </a:fld>
            <a:endParaRPr lang="pl-PL"/>
          </a:p>
        </p:txBody>
      </p:sp>
      <p:sp>
        <p:nvSpPr>
          <p:cNvPr id="2" name="Tytuł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301752" y="228600"/>
            <a:ext cx="8534400" cy="758952"/>
          </a:xfrm>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a:xfrm>
            <a:off x="5791200" y="6409944"/>
            <a:ext cx="3044952" cy="365760"/>
          </a:xfrm>
        </p:spPr>
        <p:txBody>
          <a:bodyPr/>
          <a:lstStyle/>
          <a:p>
            <a:fld id="{4A988FD9-8D10-459A-9620-24721D524FDF}" type="datetimeFigureOut">
              <a:rPr lang="pl-PL" smtClean="0"/>
              <a:pPr/>
              <a:t>2018-02-10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974F432-73E7-4BE2-8546-161880AA00B2}" type="slidenum">
              <a:rPr lang="pl-PL" smtClean="0"/>
              <a:pPr/>
              <a:t>‹#›</a:t>
            </a:fld>
            <a:endParaRPr lang="pl-PL"/>
          </a:p>
        </p:txBody>
      </p:sp>
      <p:sp>
        <p:nvSpPr>
          <p:cNvPr id="8" name="Łącznik prosty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Symbol zastępczy zawartości 9"/>
          <p:cNvSpPr>
            <a:spLocks noGrp="1"/>
          </p:cNvSpPr>
          <p:nvPr>
            <p:ph sz="half" idx="1"/>
          </p:nvPr>
        </p:nvSpPr>
        <p:spPr>
          <a:xfrm>
            <a:off x="301752" y="1371600"/>
            <a:ext cx="4038600" cy="4681728"/>
          </a:xfrm>
        </p:spPr>
        <p:txBody>
          <a:bodyPr/>
          <a:lstStyle>
            <a:lvl1pPr>
              <a:defRPr sz="2500"/>
            </a:lvl1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2" name="Symbol zastępczy zawartości 11"/>
          <p:cNvSpPr>
            <a:spLocks noGrp="1"/>
          </p:cNvSpPr>
          <p:nvPr>
            <p:ph sz="half" idx="2"/>
          </p:nvPr>
        </p:nvSpPr>
        <p:spPr>
          <a:xfrm>
            <a:off x="4800600" y="1371600"/>
            <a:ext cx="4038600" cy="4681728"/>
          </a:xfrm>
        </p:spPr>
        <p:txBody>
          <a:bodyPr/>
          <a:lstStyle>
            <a:lvl1pPr>
              <a:defRPr sz="2500"/>
            </a:lvl1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1">
        <a:schemeClr val="bg2"/>
      </p:bgRef>
    </p:bg>
    <p:spTree>
      <p:nvGrpSpPr>
        <p:cNvPr id="1" name=""/>
        <p:cNvGrpSpPr/>
        <p:nvPr/>
      </p:nvGrpSpPr>
      <p:grpSpPr>
        <a:xfrm>
          <a:off x="0" y="0"/>
          <a:ext cx="0" cy="0"/>
          <a:chOff x="0" y="0"/>
          <a:chExt cx="0" cy="0"/>
        </a:xfrm>
      </p:grpSpPr>
      <p:sp>
        <p:nvSpPr>
          <p:cNvPr id="10" name="Łącznik prosty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Prostokąt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Prostokąt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Prostokąt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Prostokąt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ostokąt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ymbol zastępczy tekstu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7" name="Symbol zastępczy daty 6"/>
          <p:cNvSpPr>
            <a:spLocks noGrp="1"/>
          </p:cNvSpPr>
          <p:nvPr>
            <p:ph type="dt" sz="half" idx="10"/>
          </p:nvPr>
        </p:nvSpPr>
        <p:spPr/>
        <p:txBody>
          <a:bodyPr/>
          <a:lstStyle/>
          <a:p>
            <a:fld id="{4A988FD9-8D10-459A-9620-24721D524FDF}" type="datetimeFigureOut">
              <a:rPr lang="pl-PL" smtClean="0"/>
              <a:pPr/>
              <a:t>2018-02-10</a:t>
            </a:fld>
            <a:endParaRPr lang="pl-PL"/>
          </a:p>
        </p:txBody>
      </p:sp>
      <p:sp>
        <p:nvSpPr>
          <p:cNvPr id="8" name="Symbol zastępczy stopki 7"/>
          <p:cNvSpPr>
            <a:spLocks noGrp="1"/>
          </p:cNvSpPr>
          <p:nvPr>
            <p:ph type="ftr" sz="quarter" idx="11"/>
          </p:nvPr>
        </p:nvSpPr>
        <p:spPr>
          <a:xfrm>
            <a:off x="304800" y="6409944"/>
            <a:ext cx="3581400" cy="365760"/>
          </a:xfrm>
        </p:spPr>
        <p:txBody>
          <a:bodyPr/>
          <a:lstStyle/>
          <a:p>
            <a:endParaRPr lang="pl-PL"/>
          </a:p>
        </p:txBody>
      </p:sp>
      <p:sp>
        <p:nvSpPr>
          <p:cNvPr id="15" name="Łącznik prosty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ymbol zastępczy zawartości 23"/>
          <p:cNvSpPr>
            <a:spLocks noGrp="1"/>
          </p:cNvSpPr>
          <p:nvPr>
            <p:ph sz="quarter" idx="2"/>
          </p:nvPr>
        </p:nvSpPr>
        <p:spPr>
          <a:xfrm>
            <a:off x="301752" y="2471383"/>
            <a:ext cx="4041648" cy="3818404"/>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6" name="Symbol zastępczy zawartości 25"/>
          <p:cNvSpPr>
            <a:spLocks noGrp="1"/>
          </p:cNvSpPr>
          <p:nvPr>
            <p:ph sz="quarter" idx="4"/>
          </p:nvPr>
        </p:nvSpPr>
        <p:spPr>
          <a:xfrm>
            <a:off x="4800600" y="2471383"/>
            <a:ext cx="4038600" cy="382219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Elipsa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a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ymbol zastępczy numeru slajdu 8"/>
          <p:cNvSpPr>
            <a:spLocks noGrp="1"/>
          </p:cNvSpPr>
          <p:nvPr>
            <p:ph type="sldNum" sz="quarter" idx="12"/>
          </p:nvPr>
        </p:nvSpPr>
        <p:spPr>
          <a:xfrm>
            <a:off x="4343400" y="1042416"/>
            <a:ext cx="457200" cy="441325"/>
          </a:xfrm>
        </p:spPr>
        <p:txBody>
          <a:bodyPr/>
          <a:lstStyle>
            <a:lvl1pPr algn="ctr">
              <a:defRPr/>
            </a:lvl1pPr>
          </a:lstStyle>
          <a:p>
            <a:fld id="{4974F432-73E7-4BE2-8546-161880AA00B2}" type="slidenum">
              <a:rPr lang="pl-PL" smtClean="0"/>
              <a:pPr/>
              <a:t>‹#›</a:t>
            </a:fld>
            <a:endParaRPr lang="pl-PL"/>
          </a:p>
        </p:txBody>
      </p:sp>
      <p:sp>
        <p:nvSpPr>
          <p:cNvPr id="23" name="Tytuł 22"/>
          <p:cNvSpPr>
            <a:spLocks noGrp="1"/>
          </p:cNvSpPr>
          <p:nvPr>
            <p:ph type="title"/>
          </p:nvPr>
        </p:nvSpPr>
        <p:spPr/>
        <p:txBody>
          <a:bodyPr rtlCol="0" anchor="b" anchorCtr="0"/>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4A988FD9-8D10-459A-9620-24721D524FDF}" type="datetimeFigureOut">
              <a:rPr lang="pl-PL" smtClean="0"/>
              <a:pPr/>
              <a:t>2018-02-10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a:xfrm>
            <a:off x="4343400" y="1036020"/>
            <a:ext cx="457200" cy="441325"/>
          </a:xfrm>
        </p:spPr>
        <p:txBody>
          <a:bodyPr/>
          <a:lstStyle/>
          <a:p>
            <a:fld id="{4974F432-73E7-4BE2-8546-161880AA00B2}"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7" name="Prostokąt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Prostokąt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Prostokąt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Prostokąt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ymbol zastępczy daty 1"/>
          <p:cNvSpPr>
            <a:spLocks noGrp="1"/>
          </p:cNvSpPr>
          <p:nvPr>
            <p:ph type="dt" sz="half" idx="10"/>
          </p:nvPr>
        </p:nvSpPr>
        <p:spPr/>
        <p:txBody>
          <a:bodyPr/>
          <a:lstStyle/>
          <a:p>
            <a:fld id="{4A988FD9-8D10-459A-9620-24721D524FDF}" type="datetimeFigureOut">
              <a:rPr lang="pl-PL" smtClean="0"/>
              <a:pPr/>
              <a:t>2018-02-10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974F432-73E7-4BE2-8546-161880AA00B2}"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1"/>
      </p:bgRef>
    </p:bg>
    <p:spTree>
      <p:nvGrpSpPr>
        <p:cNvPr id="1" name=""/>
        <p:cNvGrpSpPr/>
        <p:nvPr/>
      </p:nvGrpSpPr>
      <p:grpSpPr>
        <a:xfrm>
          <a:off x="0" y="0"/>
          <a:ext cx="0" cy="0"/>
          <a:chOff x="0" y="0"/>
          <a:chExt cx="0" cy="0"/>
        </a:xfrm>
      </p:grpSpPr>
      <p:sp>
        <p:nvSpPr>
          <p:cNvPr id="19" name="Prostokąt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Prostokąt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Prostokąt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Prostokąt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8" name="Prostokąt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Łącznik prosty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Symbol zastępczy zawartości 19"/>
          <p:cNvSpPr>
            <a:spLocks noGrp="1"/>
          </p:cNvSpPr>
          <p:nvPr>
            <p:ph sz="quarter" idx="1"/>
          </p:nvPr>
        </p:nvSpPr>
        <p:spPr>
          <a:xfrm>
            <a:off x="3124200" y="685800"/>
            <a:ext cx="5638800" cy="5410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Elipsa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ymbol zastępczy numeru slajd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974F432-73E7-4BE2-8546-161880AA00B2}" type="slidenum">
              <a:rPr lang="pl-PL" smtClean="0"/>
              <a:pPr/>
              <a:t>‹#›</a:t>
            </a:fld>
            <a:endParaRPr lang="pl-PL"/>
          </a:p>
        </p:txBody>
      </p:sp>
      <p:sp>
        <p:nvSpPr>
          <p:cNvPr id="21" name="Prostokąt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ymbol zastępczy daty 4"/>
          <p:cNvSpPr>
            <a:spLocks noGrp="1"/>
          </p:cNvSpPr>
          <p:nvPr>
            <p:ph type="dt" sz="half" idx="10"/>
          </p:nvPr>
        </p:nvSpPr>
        <p:spPr/>
        <p:txBody>
          <a:bodyPr/>
          <a:lstStyle/>
          <a:p>
            <a:fld id="{4A988FD9-8D10-459A-9620-24721D524FDF}" type="datetimeFigureOut">
              <a:rPr lang="pl-PL" smtClean="0"/>
              <a:pPr/>
              <a:t>2018-02-10</a:t>
            </a:fld>
            <a:endParaRPr lang="pl-PL"/>
          </a:p>
        </p:txBody>
      </p:sp>
      <p:sp>
        <p:nvSpPr>
          <p:cNvPr id="6" name="Symbol zastępczy stopki 5"/>
          <p:cNvSpPr>
            <a:spLocks noGrp="1"/>
          </p:cNvSpPr>
          <p:nvPr>
            <p:ph type="ftr" sz="quarter" idx="11"/>
          </p:nvPr>
        </p:nvSpPr>
        <p:spPr>
          <a:xfrm>
            <a:off x="301752" y="6410848"/>
            <a:ext cx="3383280" cy="365760"/>
          </a:xfrm>
        </p:spPr>
        <p:txBody>
          <a:bodyPr/>
          <a:lstStyle/>
          <a:p>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1" name="Łącznik prosty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Prostokąt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Prostokąt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Prostokąt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Prostokąt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a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a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ymbol zastępczy numeru slajdu 6"/>
          <p:cNvSpPr>
            <a:spLocks noGrp="1"/>
          </p:cNvSpPr>
          <p:nvPr>
            <p:ph type="sldNum" sz="quarter" idx="12"/>
          </p:nvPr>
        </p:nvSpPr>
        <p:spPr>
          <a:xfrm>
            <a:off x="1371600" y="312738"/>
            <a:ext cx="457200" cy="441325"/>
          </a:xfrm>
        </p:spPr>
        <p:txBody>
          <a:bodyPr/>
          <a:lstStyle/>
          <a:p>
            <a:fld id="{4974F432-73E7-4BE2-8546-161880AA00B2}" type="slidenum">
              <a:rPr lang="pl-PL" smtClean="0"/>
              <a:pPr/>
              <a:t>‹#›</a:t>
            </a:fld>
            <a:endParaRPr lang="pl-PL"/>
          </a:p>
        </p:txBody>
      </p:sp>
      <p:sp>
        <p:nvSpPr>
          <p:cNvPr id="2" name="Tytuł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3000375" y="609600"/>
            <a:ext cx="5867400" cy="4267200"/>
          </a:xfrm>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22" name="Prostokąt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ymbol zastępczy daty 4"/>
          <p:cNvSpPr>
            <a:spLocks noGrp="1"/>
          </p:cNvSpPr>
          <p:nvPr>
            <p:ph type="dt" sz="half" idx="10"/>
          </p:nvPr>
        </p:nvSpPr>
        <p:spPr>
          <a:xfrm>
            <a:off x="5788152" y="6404984"/>
            <a:ext cx="3044952" cy="365760"/>
          </a:xfrm>
        </p:spPr>
        <p:txBody>
          <a:bodyPr/>
          <a:lstStyle/>
          <a:p>
            <a:fld id="{4A988FD9-8D10-459A-9620-24721D524FDF}" type="datetimeFigureOut">
              <a:rPr lang="pl-PL" smtClean="0"/>
              <a:pPr/>
              <a:t>2018-02-10</a:t>
            </a:fld>
            <a:endParaRPr lang="pl-PL"/>
          </a:p>
        </p:txBody>
      </p:sp>
      <p:sp>
        <p:nvSpPr>
          <p:cNvPr id="6" name="Symbol zastępczy stopki 5"/>
          <p:cNvSpPr>
            <a:spLocks noGrp="1"/>
          </p:cNvSpPr>
          <p:nvPr>
            <p:ph type="ftr" sz="quarter" idx="11"/>
          </p:nvPr>
        </p:nvSpPr>
        <p:spPr>
          <a:xfrm>
            <a:off x="301752" y="6410848"/>
            <a:ext cx="3584448" cy="365760"/>
          </a:xfrm>
        </p:spPr>
        <p:txBody>
          <a:bodyPr/>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Prostokąt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Prostokąt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Prostokąt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Prostokąt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rostokąt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Symbol zastępczy daty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A988FD9-8D10-459A-9620-24721D524FDF}" type="datetimeFigureOut">
              <a:rPr lang="pl-PL" smtClean="0"/>
              <a:pPr/>
              <a:t>2018-02-10</a:t>
            </a:fld>
            <a:endParaRPr lang="pl-PL"/>
          </a:p>
        </p:txBody>
      </p:sp>
      <p:sp>
        <p:nvSpPr>
          <p:cNvPr id="3" name="Symbol zastępczy stopki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pl-PL"/>
          </a:p>
        </p:txBody>
      </p:sp>
      <p:sp>
        <p:nvSpPr>
          <p:cNvPr id="8" name="Prostokąt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Łącznik prosty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a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ymbol zastępczy numeru slajd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974F432-73E7-4BE2-8546-161880AA00B2}" type="slidenum">
              <a:rPr lang="pl-PL" smtClean="0"/>
              <a:pPr/>
              <a:t>‹#›</a:t>
            </a:fld>
            <a:endParaRPr lang="pl-PL"/>
          </a:p>
        </p:txBody>
      </p:sp>
      <p:sp>
        <p:nvSpPr>
          <p:cNvPr id="22" name="Symbol zastępczy tytułu 21"/>
          <p:cNvSpPr>
            <a:spLocks noGrp="1"/>
          </p:cNvSpPr>
          <p:nvPr>
            <p:ph type="title"/>
          </p:nvPr>
        </p:nvSpPr>
        <p:spPr>
          <a:xfrm>
            <a:off x="301752" y="228600"/>
            <a:ext cx="8534400" cy="758952"/>
          </a:xfrm>
          <a:prstGeom prst="rect">
            <a:avLst/>
          </a:prstGeom>
        </p:spPr>
        <p:txBody>
          <a:bodyPr vert="horz" anchor="b">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1357290" y="2643182"/>
            <a:ext cx="6429420" cy="3252806"/>
          </a:xfrm>
        </p:spPr>
        <p:txBody>
          <a:bodyPr/>
          <a:lstStyle/>
          <a:p>
            <a:r>
              <a:rPr lang="pl-PL" dirty="0" smtClean="0"/>
              <a:t>By </a:t>
            </a:r>
            <a:r>
              <a:rPr lang="pl-PL" dirty="0" err="1" smtClean="0"/>
              <a:t>zuzanna</a:t>
            </a:r>
            <a:r>
              <a:rPr lang="pl-PL" dirty="0" smtClean="0"/>
              <a:t> Wójcik &amp; </a:t>
            </a:r>
            <a:r>
              <a:rPr lang="pl-PL" dirty="0" err="1" smtClean="0"/>
              <a:t>joanna</a:t>
            </a:r>
            <a:r>
              <a:rPr lang="pl-PL" dirty="0" smtClean="0"/>
              <a:t> </a:t>
            </a:r>
            <a:r>
              <a:rPr lang="pl-PL" dirty="0" err="1" smtClean="0"/>
              <a:t>patryn</a:t>
            </a:r>
            <a:endParaRPr lang="pl-PL" dirty="0"/>
          </a:p>
        </p:txBody>
      </p:sp>
      <p:sp>
        <p:nvSpPr>
          <p:cNvPr id="2" name="Tytuł 1"/>
          <p:cNvSpPr>
            <a:spLocks noGrp="1"/>
          </p:cNvSpPr>
          <p:nvPr>
            <p:ph type="ctrTitle"/>
          </p:nvPr>
        </p:nvSpPr>
        <p:spPr>
          <a:xfrm>
            <a:off x="714348" y="500042"/>
            <a:ext cx="7772400" cy="1204930"/>
          </a:xfrm>
        </p:spPr>
        <p:txBody>
          <a:bodyPr/>
          <a:lstStyle/>
          <a:p>
            <a:r>
              <a:rPr lang="pl-PL" dirty="0" smtClean="0"/>
              <a:t>Józef Pankiewicz</a:t>
            </a:r>
            <a:endParaRPr lang="pl-PL" dirty="0"/>
          </a:p>
        </p:txBody>
      </p:sp>
      <p:pic>
        <p:nvPicPr>
          <p:cNvPr id="5" name="Obraz 4" descr="pankiewicz.jpg"/>
          <p:cNvPicPr>
            <a:picLocks noChangeAspect="1"/>
          </p:cNvPicPr>
          <p:nvPr/>
        </p:nvPicPr>
        <p:blipFill>
          <a:blip r:embed="rId2"/>
          <a:stretch>
            <a:fillRect/>
          </a:stretch>
        </p:blipFill>
        <p:spPr>
          <a:xfrm>
            <a:off x="3357554" y="3071810"/>
            <a:ext cx="2428892" cy="364333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Life</a:t>
            </a:r>
            <a:endParaRPr lang="pl-PL" dirty="0"/>
          </a:p>
        </p:txBody>
      </p:sp>
      <p:sp>
        <p:nvSpPr>
          <p:cNvPr id="3" name="Symbol zastępczy zawartości 2"/>
          <p:cNvSpPr>
            <a:spLocks noGrp="1"/>
          </p:cNvSpPr>
          <p:nvPr>
            <p:ph sz="quarter" idx="1"/>
          </p:nvPr>
        </p:nvSpPr>
        <p:spPr/>
        <p:txBody>
          <a:bodyPr/>
          <a:lstStyle/>
          <a:p>
            <a:r>
              <a:rPr lang="en-US" dirty="0" err="1" smtClean="0"/>
              <a:t>Józef</a:t>
            </a:r>
            <a:r>
              <a:rPr lang="en-US" dirty="0" smtClean="0"/>
              <a:t> </a:t>
            </a:r>
            <a:r>
              <a:rPr lang="en-US" dirty="0" err="1" smtClean="0"/>
              <a:t>Pankiewicz</a:t>
            </a:r>
            <a:r>
              <a:rPr lang="en-US" dirty="0" smtClean="0"/>
              <a:t> was born </a:t>
            </a:r>
            <a:r>
              <a:rPr lang="pl-PL" dirty="0" smtClean="0"/>
              <a:t>on </a:t>
            </a:r>
            <a:r>
              <a:rPr lang="pl-PL" dirty="0" err="1" smtClean="0"/>
              <a:t>the</a:t>
            </a:r>
            <a:r>
              <a:rPr lang="pl-PL" dirty="0" smtClean="0"/>
              <a:t> </a:t>
            </a:r>
            <a:r>
              <a:rPr lang="en-US" dirty="0" smtClean="0"/>
              <a:t>29 November 1866 in Polish city, Lublin and died</a:t>
            </a:r>
            <a:r>
              <a:rPr lang="pl-PL" dirty="0" smtClean="0"/>
              <a:t> on </a:t>
            </a:r>
            <a:r>
              <a:rPr lang="pl-PL" dirty="0" err="1" smtClean="0"/>
              <a:t>the</a:t>
            </a:r>
            <a:r>
              <a:rPr lang="en-US" dirty="0" smtClean="0"/>
              <a:t> 4 July 1940 in La </a:t>
            </a:r>
            <a:r>
              <a:rPr lang="en-US" dirty="0" err="1" smtClean="0"/>
              <a:t>Ciotat</a:t>
            </a:r>
            <a:r>
              <a:rPr lang="en-US" dirty="0" smtClean="0"/>
              <a:t>,</a:t>
            </a:r>
            <a:r>
              <a:rPr lang="pl-PL" dirty="0" smtClean="0"/>
              <a:t> France.</a:t>
            </a:r>
          </a:p>
          <a:p>
            <a:r>
              <a:rPr lang="pl-PL" dirty="0" smtClean="0"/>
              <a:t>He was a P</a:t>
            </a:r>
            <a:r>
              <a:rPr lang="en-US" dirty="0" err="1" smtClean="0"/>
              <a:t>olish</a:t>
            </a:r>
            <a:r>
              <a:rPr lang="en-US" dirty="0" smtClean="0"/>
              <a:t> painter, graphic</a:t>
            </a:r>
            <a:r>
              <a:rPr lang="pl-PL" dirty="0" smtClean="0"/>
              <a:t> designer</a:t>
            </a:r>
            <a:r>
              <a:rPr lang="en-US" dirty="0" smtClean="0"/>
              <a:t> and pedagogue</a:t>
            </a:r>
            <a:r>
              <a:rPr lang="pl-PL" dirty="0" smtClean="0"/>
              <a:t>.</a:t>
            </a:r>
          </a:p>
          <a:p>
            <a:r>
              <a:rPr lang="pl-PL" dirty="0" smtClean="0"/>
              <a:t>In 1889 </a:t>
            </a:r>
            <a:r>
              <a:rPr lang="pl-PL" dirty="0" err="1" smtClean="0"/>
              <a:t>he</a:t>
            </a:r>
            <a:r>
              <a:rPr lang="pl-PL" dirty="0" smtClean="0"/>
              <a:t> </a:t>
            </a:r>
            <a:r>
              <a:rPr lang="pl-PL" dirty="0" err="1" smtClean="0"/>
              <a:t>travelled</a:t>
            </a:r>
            <a:r>
              <a:rPr lang="pl-PL" dirty="0" smtClean="0"/>
              <a:t> to </a:t>
            </a:r>
            <a:r>
              <a:rPr lang="pl-PL" dirty="0" err="1" smtClean="0"/>
              <a:t>Paris</a:t>
            </a:r>
            <a:r>
              <a:rPr lang="pl-PL" dirty="0" smtClean="0"/>
              <a:t> </a:t>
            </a:r>
            <a:r>
              <a:rPr lang="pl-PL" dirty="0" err="1" smtClean="0"/>
              <a:t>where</a:t>
            </a:r>
            <a:r>
              <a:rPr lang="pl-PL" dirty="0" smtClean="0"/>
              <a:t> his painting </a:t>
            </a:r>
            <a:r>
              <a:rPr lang="pl-PL" i="1" dirty="0" smtClean="0"/>
              <a:t>„Targ na jarzyny na placu za żelazną bramą” </a:t>
            </a:r>
            <a:r>
              <a:rPr lang="pl-PL" dirty="0" smtClean="0"/>
              <a:t>was </a:t>
            </a:r>
            <a:r>
              <a:rPr lang="pl-PL" dirty="0" err="1" smtClean="0"/>
              <a:t>rewarded</a:t>
            </a:r>
            <a:r>
              <a:rPr lang="pl-PL" dirty="0" smtClean="0"/>
              <a:t> </a:t>
            </a:r>
            <a:r>
              <a:rPr lang="pl-PL" dirty="0" err="1" smtClean="0"/>
              <a:t>with</a:t>
            </a:r>
            <a:r>
              <a:rPr lang="pl-PL" dirty="0" smtClean="0"/>
              <a:t> </a:t>
            </a:r>
            <a:r>
              <a:rPr lang="pl-PL" dirty="0" err="1" smtClean="0"/>
              <a:t>silver</a:t>
            </a:r>
            <a:r>
              <a:rPr lang="pl-PL" dirty="0" smtClean="0"/>
              <a:t> medal on </a:t>
            </a:r>
            <a:r>
              <a:rPr lang="pl-PL" b="1" dirty="0" err="1" smtClean="0"/>
              <a:t>Exposition</a:t>
            </a:r>
            <a:r>
              <a:rPr lang="pl-PL" b="1" dirty="0" smtClean="0"/>
              <a:t> </a:t>
            </a:r>
            <a:r>
              <a:rPr lang="pl-PL" b="1" dirty="0" err="1" smtClean="0"/>
              <a:t>universelle</a:t>
            </a:r>
            <a:r>
              <a:rPr lang="pl-PL" b="1" dirty="0" smtClean="0"/>
              <a:t>.</a:t>
            </a:r>
            <a:endParaRPr lang="pl-PL"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sz="quarter" idx="1"/>
          </p:nvPr>
        </p:nvSpPr>
        <p:spPr/>
        <p:txBody>
          <a:bodyPr/>
          <a:lstStyle/>
          <a:p>
            <a:r>
              <a:rPr lang="en-US" dirty="0" smtClean="0"/>
              <a:t>When he returned to Poland in 1890 he tried to convey French impressionism into Polish art but his new painting </a:t>
            </a:r>
            <a:r>
              <a:rPr lang="en-US" i="1" dirty="0" smtClean="0"/>
              <a:t>„</a:t>
            </a:r>
            <a:r>
              <a:rPr lang="en-US" i="1" dirty="0" err="1" smtClean="0"/>
              <a:t>Targ</a:t>
            </a:r>
            <a:r>
              <a:rPr lang="en-US" i="1" dirty="0" smtClean="0"/>
              <a:t> </a:t>
            </a:r>
            <a:r>
              <a:rPr lang="en-US" i="1" dirty="0" err="1" smtClean="0"/>
              <a:t>na</a:t>
            </a:r>
            <a:r>
              <a:rPr lang="en-US" i="1" dirty="0" smtClean="0"/>
              <a:t> </a:t>
            </a:r>
            <a:r>
              <a:rPr lang="en-US" i="1" dirty="0" err="1" smtClean="0"/>
              <a:t>kwiaty</a:t>
            </a:r>
            <a:r>
              <a:rPr lang="en-US" i="1" dirty="0" smtClean="0"/>
              <a:t> </a:t>
            </a:r>
            <a:r>
              <a:rPr lang="en-US" i="1" dirty="0" err="1" smtClean="0"/>
              <a:t>po</a:t>
            </a:r>
            <a:r>
              <a:rPr lang="en-US" i="1" dirty="0" smtClean="0"/>
              <a:t> </a:t>
            </a:r>
            <a:r>
              <a:rPr lang="en-US" i="1" dirty="0" err="1" smtClean="0"/>
              <a:t>kościołem</a:t>
            </a:r>
            <a:r>
              <a:rPr lang="en-US" i="1" dirty="0" smtClean="0"/>
              <a:t> </a:t>
            </a:r>
            <a:r>
              <a:rPr lang="en-US" i="1" dirty="0" err="1" smtClean="0"/>
              <a:t>Św</a:t>
            </a:r>
            <a:r>
              <a:rPr lang="en-US" i="1" dirty="0" smtClean="0"/>
              <a:t>. </a:t>
            </a:r>
            <a:r>
              <a:rPr lang="en-US" i="1" dirty="0" err="1" smtClean="0"/>
              <a:t>Magdaleny</a:t>
            </a:r>
            <a:r>
              <a:rPr lang="en-US" i="1" dirty="0" smtClean="0"/>
              <a:t>” </a:t>
            </a:r>
            <a:r>
              <a:rPr lang="en-US" dirty="0" smtClean="0"/>
              <a:t>gained disapproval among many critics.</a:t>
            </a:r>
            <a:endParaRPr lang="pl-PL" dirty="0"/>
          </a:p>
        </p:txBody>
      </p:sp>
      <p:pic>
        <p:nvPicPr>
          <p:cNvPr id="4" name="Obraz 3" descr="targ.jpg"/>
          <p:cNvPicPr>
            <a:picLocks noChangeAspect="1"/>
          </p:cNvPicPr>
          <p:nvPr/>
        </p:nvPicPr>
        <p:blipFill>
          <a:blip r:embed="rId2"/>
          <a:stretch>
            <a:fillRect/>
          </a:stretch>
        </p:blipFill>
        <p:spPr>
          <a:xfrm>
            <a:off x="2643174" y="3357562"/>
            <a:ext cx="4024314" cy="29478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
          </p:nvPr>
        </p:nvSpPr>
        <p:spPr/>
        <p:txBody>
          <a:bodyPr/>
          <a:lstStyle/>
          <a:p>
            <a:r>
              <a:rPr lang="en-US" dirty="0" smtClean="0"/>
              <a:t>In 1897 he joined Polish Artists' Association </a:t>
            </a:r>
            <a:r>
              <a:rPr lang="en-US" i="1" dirty="0" smtClean="0"/>
              <a:t>“Art”. </a:t>
            </a:r>
            <a:endParaRPr lang="pl-PL" i="1" dirty="0" smtClean="0"/>
          </a:p>
          <a:p>
            <a:r>
              <a:rPr lang="en-US" dirty="0" smtClean="0"/>
              <a:t>In 1897-1906 he travelled across the world and visited many countries e.g. Belgium, Italy, England, Germany, France and Netherlands. Thanks to those journeys he developed intellectually and his paintings became more appealing to people all around the world. </a:t>
            </a:r>
            <a:endParaRPr lang="pl-PL" dirty="0" smtClean="0"/>
          </a:p>
          <a:p>
            <a:r>
              <a:rPr lang="en-US" dirty="0" smtClean="0"/>
              <a:t>In 1906 he became a professor in </a:t>
            </a:r>
            <a:r>
              <a:rPr lang="en-US" b="1" dirty="0" smtClean="0"/>
              <a:t>Academy of Fine Arts</a:t>
            </a:r>
            <a:r>
              <a:rPr lang="en-US" dirty="0" smtClean="0"/>
              <a:t> in Cracow.</a:t>
            </a:r>
            <a:endParaRPr lang="pl-P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Some</a:t>
            </a:r>
            <a:r>
              <a:rPr lang="pl-PL" dirty="0" smtClean="0"/>
              <a:t> of his </a:t>
            </a:r>
            <a:r>
              <a:rPr lang="pl-PL" dirty="0" err="1" smtClean="0"/>
              <a:t>paintings</a:t>
            </a:r>
            <a:endParaRPr lang="pl-PL" dirty="0"/>
          </a:p>
        </p:txBody>
      </p:sp>
      <p:pic>
        <p:nvPicPr>
          <p:cNvPr id="4" name="Symbol zastępczy zawartości 3" descr="martwanaturaznozem.jpg"/>
          <p:cNvPicPr>
            <a:picLocks noGrp="1" noChangeAspect="1"/>
          </p:cNvPicPr>
          <p:nvPr>
            <p:ph sz="quarter" idx="1"/>
          </p:nvPr>
        </p:nvPicPr>
        <p:blipFill>
          <a:blip r:embed="rId2"/>
          <a:stretch>
            <a:fillRect/>
          </a:stretch>
        </p:blipFill>
        <p:spPr>
          <a:xfrm>
            <a:off x="785786" y="1428736"/>
            <a:ext cx="2928926" cy="22617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pole tekstowe 4"/>
          <p:cNvSpPr txBox="1"/>
          <p:nvPr/>
        </p:nvSpPr>
        <p:spPr>
          <a:xfrm>
            <a:off x="785786" y="3714752"/>
            <a:ext cx="2916183" cy="369332"/>
          </a:xfrm>
          <a:prstGeom prst="rect">
            <a:avLst/>
          </a:prstGeom>
          <a:noFill/>
        </p:spPr>
        <p:txBody>
          <a:bodyPr wrap="none" rtlCol="0">
            <a:spAutoFit/>
          </a:bodyPr>
          <a:lstStyle/>
          <a:p>
            <a:r>
              <a:rPr lang="pl-PL" i="1" dirty="0" smtClean="0"/>
              <a:t>,,Martwa natura z nożem”</a:t>
            </a:r>
            <a:endParaRPr lang="pl-PL" i="1" dirty="0"/>
          </a:p>
        </p:txBody>
      </p:sp>
      <p:pic>
        <p:nvPicPr>
          <p:cNvPr id="6" name="Obraz 5" descr="targ.jpg"/>
          <p:cNvPicPr>
            <a:picLocks noChangeAspect="1"/>
          </p:cNvPicPr>
          <p:nvPr/>
        </p:nvPicPr>
        <p:blipFill>
          <a:blip r:embed="rId3" cstate="print"/>
          <a:stretch>
            <a:fillRect/>
          </a:stretch>
        </p:blipFill>
        <p:spPr>
          <a:xfrm>
            <a:off x="5429256" y="1428736"/>
            <a:ext cx="3214678" cy="2286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pole tekstowe 7"/>
          <p:cNvSpPr txBox="1"/>
          <p:nvPr/>
        </p:nvSpPr>
        <p:spPr>
          <a:xfrm>
            <a:off x="4429124" y="3714752"/>
            <a:ext cx="4943982" cy="369332"/>
          </a:xfrm>
          <a:prstGeom prst="rect">
            <a:avLst/>
          </a:prstGeom>
          <a:noFill/>
        </p:spPr>
        <p:txBody>
          <a:bodyPr wrap="none" rtlCol="0">
            <a:spAutoFit/>
          </a:bodyPr>
          <a:lstStyle/>
          <a:p>
            <a:r>
              <a:rPr lang="pl-PL" i="1" dirty="0" smtClean="0"/>
              <a:t>„Targ na jarzyny na placu za żelazną bramą” </a:t>
            </a:r>
            <a:endParaRPr lang="pl-PL" dirty="0"/>
          </a:p>
        </p:txBody>
      </p:sp>
      <p:pic>
        <p:nvPicPr>
          <p:cNvPr id="9" name="Obraz 8" descr="wozzsianem.jpg"/>
          <p:cNvPicPr>
            <a:picLocks noChangeAspect="1"/>
          </p:cNvPicPr>
          <p:nvPr/>
        </p:nvPicPr>
        <p:blipFill>
          <a:blip r:embed="rId4" cstate="print"/>
          <a:stretch>
            <a:fillRect/>
          </a:stretch>
        </p:blipFill>
        <p:spPr>
          <a:xfrm>
            <a:off x="3214678" y="4143380"/>
            <a:ext cx="2714644" cy="20905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pole tekstowe 9"/>
          <p:cNvSpPr txBox="1"/>
          <p:nvPr/>
        </p:nvSpPr>
        <p:spPr>
          <a:xfrm>
            <a:off x="3643306" y="6286520"/>
            <a:ext cx="1806905" cy="369332"/>
          </a:xfrm>
          <a:prstGeom prst="rect">
            <a:avLst/>
          </a:prstGeom>
          <a:noFill/>
        </p:spPr>
        <p:txBody>
          <a:bodyPr wrap="none" rtlCol="0">
            <a:spAutoFit/>
          </a:bodyPr>
          <a:lstStyle/>
          <a:p>
            <a:r>
              <a:rPr lang="pl-PL" i="1" dirty="0" smtClean="0"/>
              <a:t>,,Wóz z sianem”</a:t>
            </a:r>
            <a:endParaRPr lang="pl-PL"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We </a:t>
            </a:r>
            <a:r>
              <a:rPr lang="pl-PL" dirty="0" err="1" smtClean="0"/>
              <a:t>are</a:t>
            </a:r>
            <a:r>
              <a:rPr lang="pl-PL" dirty="0" smtClean="0"/>
              <a:t> </a:t>
            </a:r>
            <a:r>
              <a:rPr lang="pl-PL" dirty="0" err="1" smtClean="0"/>
              <a:t>going</a:t>
            </a:r>
            <a:r>
              <a:rPr lang="pl-PL" dirty="0" smtClean="0"/>
              <a:t> to </a:t>
            </a:r>
            <a:r>
              <a:rPr lang="pl-PL" dirty="0" err="1" smtClean="0"/>
              <a:t>recreate</a:t>
            </a:r>
            <a:r>
              <a:rPr lang="pl-PL" dirty="0" smtClean="0"/>
              <a:t> </a:t>
            </a:r>
            <a:r>
              <a:rPr lang="pl-PL" dirty="0" err="1" smtClean="0"/>
              <a:t>this</a:t>
            </a:r>
            <a:r>
              <a:rPr lang="pl-PL" dirty="0" smtClean="0"/>
              <a:t> painting</a:t>
            </a:r>
            <a:endParaRPr lang="pl-PL" dirty="0"/>
          </a:p>
        </p:txBody>
      </p:sp>
      <p:pic>
        <p:nvPicPr>
          <p:cNvPr id="4" name="Symbol zastępczy zawartości 3" descr="mariaikryska.png"/>
          <p:cNvPicPr>
            <a:picLocks noGrp="1" noChangeAspect="1"/>
          </p:cNvPicPr>
          <p:nvPr>
            <p:ph sz="quarter" idx="1"/>
          </p:nvPr>
        </p:nvPicPr>
        <p:blipFill>
          <a:blip r:embed="rId2"/>
          <a:stretch>
            <a:fillRect/>
          </a:stretch>
        </p:blipFill>
        <p:spPr>
          <a:xfrm>
            <a:off x="2857488" y="1500174"/>
            <a:ext cx="3279390" cy="4847135"/>
          </a:xfrm>
        </p:spPr>
      </p:pic>
      <p:sp>
        <p:nvSpPr>
          <p:cNvPr id="5" name="pole tekstowe 4"/>
          <p:cNvSpPr txBox="1"/>
          <p:nvPr/>
        </p:nvSpPr>
        <p:spPr>
          <a:xfrm>
            <a:off x="2714612" y="6286520"/>
            <a:ext cx="3643338" cy="369332"/>
          </a:xfrm>
          <a:prstGeom prst="rect">
            <a:avLst/>
          </a:prstGeom>
          <a:noFill/>
        </p:spPr>
        <p:txBody>
          <a:bodyPr wrap="square" rtlCol="0">
            <a:spAutoFit/>
          </a:bodyPr>
          <a:lstStyle/>
          <a:p>
            <a:r>
              <a:rPr lang="pl-PL" i="1" dirty="0" smtClean="0"/>
              <a:t>,,Maria </a:t>
            </a:r>
            <a:r>
              <a:rPr lang="pl-PL" i="1" dirty="0"/>
              <a:t>i Krystyna </a:t>
            </a:r>
            <a:r>
              <a:rPr lang="pl-PL" i="1" dirty="0" smtClean="0"/>
              <a:t>Mańkowskie”</a:t>
            </a:r>
            <a:endParaRPr lang="pl-PL" i="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iejski">
  <a:themeElements>
    <a:clrScheme name="Miejski">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iejski">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ejski">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76</TotalTime>
  <Words>220</Words>
  <Application>Microsoft Office PowerPoint</Application>
  <PresentationFormat>Pokaz na ekranie (4:3)</PresentationFormat>
  <Paragraphs>16</Paragraphs>
  <Slides>6</Slides>
  <Notes>0</Notes>
  <HiddenSlides>0</HiddenSlides>
  <MMClips>0</MMClips>
  <ScaleCrop>false</ScaleCrop>
  <HeadingPairs>
    <vt:vector size="4" baseType="variant">
      <vt:variant>
        <vt:lpstr>Motyw</vt:lpstr>
      </vt:variant>
      <vt:variant>
        <vt:i4>1</vt:i4>
      </vt:variant>
      <vt:variant>
        <vt:lpstr>Tytuły slajdów</vt:lpstr>
      </vt:variant>
      <vt:variant>
        <vt:i4>6</vt:i4>
      </vt:variant>
    </vt:vector>
  </HeadingPairs>
  <TitlesOfParts>
    <vt:vector size="7" baseType="lpstr">
      <vt:lpstr>Miejski</vt:lpstr>
      <vt:lpstr>Józef Pankiewicz</vt:lpstr>
      <vt:lpstr>Life</vt:lpstr>
      <vt:lpstr>Slajd 3</vt:lpstr>
      <vt:lpstr>Slajd 4</vt:lpstr>
      <vt:lpstr>Some of his paintings</vt:lpstr>
      <vt:lpstr>We are going to recreate this painting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7</dc:creator>
  <cp:lastModifiedBy>Paulinka</cp:lastModifiedBy>
  <cp:revision>5</cp:revision>
  <dcterms:created xsi:type="dcterms:W3CDTF">2018-02-09T10:28:50Z</dcterms:created>
  <dcterms:modified xsi:type="dcterms:W3CDTF">2018-02-10T08:19:59Z</dcterms:modified>
</cp:coreProperties>
</file>