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media/image2.jpeg" ContentType="image/jpeg"/>
  <Override PartName="/ppt/media/image3.jpeg" ContentType="image/jpeg"/>
  <Override PartName="/ppt/media/image4.jpeg" ContentType="image/jpeg"/>
  <Override PartName="/ppt/media/image7.png" ContentType="image/png"/>
  <Override PartName="/ppt/media/image5.jpeg" ContentType="image/jpeg"/>
  <Override PartName="/ppt/media/image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29" name="PlaceHolder 2"/>
          <p:cNvSpPr>
            <a:spLocks noGrp="1"/>
          </p:cNvSpPr>
          <p:nvPr>
            <p:ph type="body"/>
          </p:nvPr>
        </p:nvSpPr>
        <p:spPr>
          <a:xfrm>
            <a:off x="457200" y="1600200"/>
            <a:ext cx="74671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30" name="PlaceHolder 3"/>
          <p:cNvSpPr>
            <a:spLocks noGrp="1"/>
          </p:cNvSpPr>
          <p:nvPr>
            <p:ph type="body"/>
          </p:nvPr>
        </p:nvSpPr>
        <p:spPr>
          <a:xfrm>
            <a:off x="457200" y="3964320"/>
            <a:ext cx="746712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32" name="PlaceHolder 2"/>
          <p:cNvSpPr>
            <a:spLocks noGrp="1"/>
          </p:cNvSpPr>
          <p:nvPr>
            <p:ph type="body"/>
          </p:nvPr>
        </p:nvSpPr>
        <p:spPr>
          <a:xfrm>
            <a:off x="45720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33" name="PlaceHolder 3"/>
          <p:cNvSpPr>
            <a:spLocks noGrp="1"/>
          </p:cNvSpPr>
          <p:nvPr>
            <p:ph type="body"/>
          </p:nvPr>
        </p:nvSpPr>
        <p:spPr>
          <a:xfrm>
            <a:off x="428364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34" name="PlaceHolder 4"/>
          <p:cNvSpPr>
            <a:spLocks noGrp="1"/>
          </p:cNvSpPr>
          <p:nvPr>
            <p:ph type="body"/>
          </p:nvPr>
        </p:nvSpPr>
        <p:spPr>
          <a:xfrm>
            <a:off x="4283640" y="396432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35" name="PlaceHolder 5"/>
          <p:cNvSpPr>
            <a:spLocks noGrp="1"/>
          </p:cNvSpPr>
          <p:nvPr>
            <p:ph type="body"/>
          </p:nvPr>
        </p:nvSpPr>
        <p:spPr>
          <a:xfrm>
            <a:off x="457200" y="396432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37" name="PlaceHolder 2"/>
          <p:cNvSpPr>
            <a:spLocks noGrp="1"/>
          </p:cNvSpPr>
          <p:nvPr>
            <p:ph type="body"/>
          </p:nvPr>
        </p:nvSpPr>
        <p:spPr>
          <a:xfrm>
            <a:off x="457200" y="160020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38" name="PlaceHolder 3"/>
          <p:cNvSpPr>
            <a:spLocks noGrp="1"/>
          </p:cNvSpPr>
          <p:nvPr>
            <p:ph type="body"/>
          </p:nvPr>
        </p:nvSpPr>
        <p:spPr>
          <a:xfrm>
            <a:off x="2981880" y="160020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39" name="PlaceHolder 4"/>
          <p:cNvSpPr>
            <a:spLocks noGrp="1"/>
          </p:cNvSpPr>
          <p:nvPr>
            <p:ph type="body"/>
          </p:nvPr>
        </p:nvSpPr>
        <p:spPr>
          <a:xfrm>
            <a:off x="5506560" y="160020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40" name="PlaceHolder 5"/>
          <p:cNvSpPr>
            <a:spLocks noGrp="1"/>
          </p:cNvSpPr>
          <p:nvPr>
            <p:ph type="body"/>
          </p:nvPr>
        </p:nvSpPr>
        <p:spPr>
          <a:xfrm>
            <a:off x="5506560" y="396432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41" name="PlaceHolder 6"/>
          <p:cNvSpPr>
            <a:spLocks noGrp="1"/>
          </p:cNvSpPr>
          <p:nvPr>
            <p:ph type="body"/>
          </p:nvPr>
        </p:nvSpPr>
        <p:spPr>
          <a:xfrm>
            <a:off x="2981880" y="396432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42" name="PlaceHolder 7"/>
          <p:cNvSpPr>
            <a:spLocks noGrp="1"/>
          </p:cNvSpPr>
          <p:nvPr>
            <p:ph type="body"/>
          </p:nvPr>
        </p:nvSpPr>
        <p:spPr>
          <a:xfrm>
            <a:off x="457200" y="396432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53" name="PlaceHolder 2"/>
          <p:cNvSpPr>
            <a:spLocks noGrp="1"/>
          </p:cNvSpPr>
          <p:nvPr>
            <p:ph type="subTitle"/>
          </p:nvPr>
        </p:nvSpPr>
        <p:spPr>
          <a:xfrm>
            <a:off x="457200" y="1600200"/>
            <a:ext cx="7467120" cy="45255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55" name="PlaceHolder 2"/>
          <p:cNvSpPr>
            <a:spLocks noGrp="1"/>
          </p:cNvSpPr>
          <p:nvPr>
            <p:ph type="body"/>
          </p:nvPr>
        </p:nvSpPr>
        <p:spPr>
          <a:xfrm>
            <a:off x="457200" y="1600200"/>
            <a:ext cx="7467120" cy="4525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57" name="PlaceHolder 2"/>
          <p:cNvSpPr>
            <a:spLocks noGrp="1"/>
          </p:cNvSpPr>
          <p:nvPr>
            <p:ph type="body"/>
          </p:nvPr>
        </p:nvSpPr>
        <p:spPr>
          <a:xfrm>
            <a:off x="457200" y="1600200"/>
            <a:ext cx="3643920" cy="4525560"/>
          </a:xfrm>
          <a:prstGeom prst="rect">
            <a:avLst/>
          </a:prstGeom>
        </p:spPr>
        <p:txBody>
          <a:bodyPr lIns="0" rIns="0" tIns="0" bIns="0">
            <a:normAutofit/>
          </a:bodyPr>
          <a:p>
            <a:endParaRPr b="0" lang="el-GR" sz="3000" spc="-1" strike="noStrike">
              <a:solidFill>
                <a:srgbClr val="ffffff"/>
              </a:solidFill>
              <a:latin typeface="Arial"/>
            </a:endParaRPr>
          </a:p>
        </p:txBody>
      </p:sp>
      <p:sp>
        <p:nvSpPr>
          <p:cNvPr id="58" name="PlaceHolder 3"/>
          <p:cNvSpPr>
            <a:spLocks noGrp="1"/>
          </p:cNvSpPr>
          <p:nvPr>
            <p:ph type="body"/>
          </p:nvPr>
        </p:nvSpPr>
        <p:spPr>
          <a:xfrm>
            <a:off x="4283640" y="1600200"/>
            <a:ext cx="3643920" cy="4525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4680"/>
            <a:ext cx="7467120" cy="52977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62" name="PlaceHolder 2"/>
          <p:cNvSpPr>
            <a:spLocks noGrp="1"/>
          </p:cNvSpPr>
          <p:nvPr>
            <p:ph type="body"/>
          </p:nvPr>
        </p:nvSpPr>
        <p:spPr>
          <a:xfrm>
            <a:off x="45720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63" name="PlaceHolder 3"/>
          <p:cNvSpPr>
            <a:spLocks noGrp="1"/>
          </p:cNvSpPr>
          <p:nvPr>
            <p:ph type="body"/>
          </p:nvPr>
        </p:nvSpPr>
        <p:spPr>
          <a:xfrm>
            <a:off x="457200" y="396432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64" name="PlaceHolder 4"/>
          <p:cNvSpPr>
            <a:spLocks noGrp="1"/>
          </p:cNvSpPr>
          <p:nvPr>
            <p:ph type="body"/>
          </p:nvPr>
        </p:nvSpPr>
        <p:spPr>
          <a:xfrm>
            <a:off x="4283640" y="1600200"/>
            <a:ext cx="3643920" cy="4525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8" name="PlaceHolder 2"/>
          <p:cNvSpPr>
            <a:spLocks noGrp="1"/>
          </p:cNvSpPr>
          <p:nvPr>
            <p:ph type="subTitle"/>
          </p:nvPr>
        </p:nvSpPr>
        <p:spPr>
          <a:xfrm>
            <a:off x="457200" y="1600200"/>
            <a:ext cx="7467120" cy="45255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66" name="PlaceHolder 2"/>
          <p:cNvSpPr>
            <a:spLocks noGrp="1"/>
          </p:cNvSpPr>
          <p:nvPr>
            <p:ph type="body"/>
          </p:nvPr>
        </p:nvSpPr>
        <p:spPr>
          <a:xfrm>
            <a:off x="457200" y="1600200"/>
            <a:ext cx="3643920" cy="4525560"/>
          </a:xfrm>
          <a:prstGeom prst="rect">
            <a:avLst/>
          </a:prstGeom>
        </p:spPr>
        <p:txBody>
          <a:bodyPr lIns="0" rIns="0" tIns="0" bIns="0">
            <a:normAutofit/>
          </a:bodyPr>
          <a:p>
            <a:endParaRPr b="0" lang="el-GR" sz="3000" spc="-1" strike="noStrike">
              <a:solidFill>
                <a:srgbClr val="ffffff"/>
              </a:solidFill>
              <a:latin typeface="Arial"/>
            </a:endParaRPr>
          </a:p>
        </p:txBody>
      </p:sp>
      <p:sp>
        <p:nvSpPr>
          <p:cNvPr id="67" name="PlaceHolder 3"/>
          <p:cNvSpPr>
            <a:spLocks noGrp="1"/>
          </p:cNvSpPr>
          <p:nvPr>
            <p:ph type="body"/>
          </p:nvPr>
        </p:nvSpPr>
        <p:spPr>
          <a:xfrm>
            <a:off x="428364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68" name="PlaceHolder 4"/>
          <p:cNvSpPr>
            <a:spLocks noGrp="1"/>
          </p:cNvSpPr>
          <p:nvPr>
            <p:ph type="body"/>
          </p:nvPr>
        </p:nvSpPr>
        <p:spPr>
          <a:xfrm>
            <a:off x="4283640" y="396432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70" name="PlaceHolder 2"/>
          <p:cNvSpPr>
            <a:spLocks noGrp="1"/>
          </p:cNvSpPr>
          <p:nvPr>
            <p:ph type="body"/>
          </p:nvPr>
        </p:nvSpPr>
        <p:spPr>
          <a:xfrm>
            <a:off x="45720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71" name="PlaceHolder 3"/>
          <p:cNvSpPr>
            <a:spLocks noGrp="1"/>
          </p:cNvSpPr>
          <p:nvPr>
            <p:ph type="body"/>
          </p:nvPr>
        </p:nvSpPr>
        <p:spPr>
          <a:xfrm>
            <a:off x="428364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72" name="PlaceHolder 4"/>
          <p:cNvSpPr>
            <a:spLocks noGrp="1"/>
          </p:cNvSpPr>
          <p:nvPr>
            <p:ph type="body"/>
          </p:nvPr>
        </p:nvSpPr>
        <p:spPr>
          <a:xfrm>
            <a:off x="457200" y="3964320"/>
            <a:ext cx="746712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74" name="PlaceHolder 2"/>
          <p:cNvSpPr>
            <a:spLocks noGrp="1"/>
          </p:cNvSpPr>
          <p:nvPr>
            <p:ph type="body"/>
          </p:nvPr>
        </p:nvSpPr>
        <p:spPr>
          <a:xfrm>
            <a:off x="457200" y="1600200"/>
            <a:ext cx="74671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75" name="PlaceHolder 3"/>
          <p:cNvSpPr>
            <a:spLocks noGrp="1"/>
          </p:cNvSpPr>
          <p:nvPr>
            <p:ph type="body"/>
          </p:nvPr>
        </p:nvSpPr>
        <p:spPr>
          <a:xfrm>
            <a:off x="457200" y="3964320"/>
            <a:ext cx="746712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77" name="PlaceHolder 2"/>
          <p:cNvSpPr>
            <a:spLocks noGrp="1"/>
          </p:cNvSpPr>
          <p:nvPr>
            <p:ph type="body"/>
          </p:nvPr>
        </p:nvSpPr>
        <p:spPr>
          <a:xfrm>
            <a:off x="45720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78" name="PlaceHolder 3"/>
          <p:cNvSpPr>
            <a:spLocks noGrp="1"/>
          </p:cNvSpPr>
          <p:nvPr>
            <p:ph type="body"/>
          </p:nvPr>
        </p:nvSpPr>
        <p:spPr>
          <a:xfrm>
            <a:off x="428364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79" name="PlaceHolder 4"/>
          <p:cNvSpPr>
            <a:spLocks noGrp="1"/>
          </p:cNvSpPr>
          <p:nvPr>
            <p:ph type="body"/>
          </p:nvPr>
        </p:nvSpPr>
        <p:spPr>
          <a:xfrm>
            <a:off x="4283640" y="396432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80" name="PlaceHolder 5"/>
          <p:cNvSpPr>
            <a:spLocks noGrp="1"/>
          </p:cNvSpPr>
          <p:nvPr>
            <p:ph type="body"/>
          </p:nvPr>
        </p:nvSpPr>
        <p:spPr>
          <a:xfrm>
            <a:off x="457200" y="396432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82" name="PlaceHolder 2"/>
          <p:cNvSpPr>
            <a:spLocks noGrp="1"/>
          </p:cNvSpPr>
          <p:nvPr>
            <p:ph type="body"/>
          </p:nvPr>
        </p:nvSpPr>
        <p:spPr>
          <a:xfrm>
            <a:off x="457200" y="160020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83" name="PlaceHolder 3"/>
          <p:cNvSpPr>
            <a:spLocks noGrp="1"/>
          </p:cNvSpPr>
          <p:nvPr>
            <p:ph type="body"/>
          </p:nvPr>
        </p:nvSpPr>
        <p:spPr>
          <a:xfrm>
            <a:off x="2981880" y="160020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84" name="PlaceHolder 4"/>
          <p:cNvSpPr>
            <a:spLocks noGrp="1"/>
          </p:cNvSpPr>
          <p:nvPr>
            <p:ph type="body"/>
          </p:nvPr>
        </p:nvSpPr>
        <p:spPr>
          <a:xfrm>
            <a:off x="5506560" y="160020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85" name="PlaceHolder 5"/>
          <p:cNvSpPr>
            <a:spLocks noGrp="1"/>
          </p:cNvSpPr>
          <p:nvPr>
            <p:ph type="body"/>
          </p:nvPr>
        </p:nvSpPr>
        <p:spPr>
          <a:xfrm>
            <a:off x="5506560" y="396432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86" name="PlaceHolder 6"/>
          <p:cNvSpPr>
            <a:spLocks noGrp="1"/>
          </p:cNvSpPr>
          <p:nvPr>
            <p:ph type="body"/>
          </p:nvPr>
        </p:nvSpPr>
        <p:spPr>
          <a:xfrm>
            <a:off x="2981880" y="396432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87" name="PlaceHolder 7"/>
          <p:cNvSpPr>
            <a:spLocks noGrp="1"/>
          </p:cNvSpPr>
          <p:nvPr>
            <p:ph type="body"/>
          </p:nvPr>
        </p:nvSpPr>
        <p:spPr>
          <a:xfrm>
            <a:off x="457200" y="3964320"/>
            <a:ext cx="240408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10" name="PlaceHolder 2"/>
          <p:cNvSpPr>
            <a:spLocks noGrp="1"/>
          </p:cNvSpPr>
          <p:nvPr>
            <p:ph type="body"/>
          </p:nvPr>
        </p:nvSpPr>
        <p:spPr>
          <a:xfrm>
            <a:off x="457200" y="1600200"/>
            <a:ext cx="7467120" cy="4525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12" name="PlaceHolder 2"/>
          <p:cNvSpPr>
            <a:spLocks noGrp="1"/>
          </p:cNvSpPr>
          <p:nvPr>
            <p:ph type="body"/>
          </p:nvPr>
        </p:nvSpPr>
        <p:spPr>
          <a:xfrm>
            <a:off x="457200" y="1600200"/>
            <a:ext cx="3643920" cy="4525560"/>
          </a:xfrm>
          <a:prstGeom prst="rect">
            <a:avLst/>
          </a:prstGeom>
        </p:spPr>
        <p:txBody>
          <a:bodyPr lIns="0" rIns="0" tIns="0" bIns="0">
            <a:normAutofit/>
          </a:bodyPr>
          <a:p>
            <a:endParaRPr b="0" lang="el-GR" sz="3000" spc="-1" strike="noStrike">
              <a:solidFill>
                <a:srgbClr val="ffffff"/>
              </a:solidFill>
              <a:latin typeface="Arial"/>
            </a:endParaRPr>
          </a:p>
        </p:txBody>
      </p:sp>
      <p:sp>
        <p:nvSpPr>
          <p:cNvPr id="13" name="PlaceHolder 3"/>
          <p:cNvSpPr>
            <a:spLocks noGrp="1"/>
          </p:cNvSpPr>
          <p:nvPr>
            <p:ph type="body"/>
          </p:nvPr>
        </p:nvSpPr>
        <p:spPr>
          <a:xfrm>
            <a:off x="4283640" y="1600200"/>
            <a:ext cx="3643920" cy="4525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4680"/>
            <a:ext cx="7467120" cy="52977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17" name="PlaceHolder 2"/>
          <p:cNvSpPr>
            <a:spLocks noGrp="1"/>
          </p:cNvSpPr>
          <p:nvPr>
            <p:ph type="body"/>
          </p:nvPr>
        </p:nvSpPr>
        <p:spPr>
          <a:xfrm>
            <a:off x="45720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18" name="PlaceHolder 3"/>
          <p:cNvSpPr>
            <a:spLocks noGrp="1"/>
          </p:cNvSpPr>
          <p:nvPr>
            <p:ph type="body"/>
          </p:nvPr>
        </p:nvSpPr>
        <p:spPr>
          <a:xfrm>
            <a:off x="457200" y="396432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19" name="PlaceHolder 4"/>
          <p:cNvSpPr>
            <a:spLocks noGrp="1"/>
          </p:cNvSpPr>
          <p:nvPr>
            <p:ph type="body"/>
          </p:nvPr>
        </p:nvSpPr>
        <p:spPr>
          <a:xfrm>
            <a:off x="4283640" y="1600200"/>
            <a:ext cx="3643920" cy="4525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21" name="PlaceHolder 2"/>
          <p:cNvSpPr>
            <a:spLocks noGrp="1"/>
          </p:cNvSpPr>
          <p:nvPr>
            <p:ph type="body"/>
          </p:nvPr>
        </p:nvSpPr>
        <p:spPr>
          <a:xfrm>
            <a:off x="457200" y="1600200"/>
            <a:ext cx="3643920" cy="4525560"/>
          </a:xfrm>
          <a:prstGeom prst="rect">
            <a:avLst/>
          </a:prstGeom>
        </p:spPr>
        <p:txBody>
          <a:bodyPr lIns="0" rIns="0" tIns="0" bIns="0">
            <a:normAutofit/>
          </a:bodyPr>
          <a:p>
            <a:endParaRPr b="0" lang="el-GR" sz="3000" spc="-1" strike="noStrike">
              <a:solidFill>
                <a:srgbClr val="ffffff"/>
              </a:solidFill>
              <a:latin typeface="Arial"/>
            </a:endParaRPr>
          </a:p>
        </p:txBody>
      </p:sp>
      <p:sp>
        <p:nvSpPr>
          <p:cNvPr id="22" name="PlaceHolder 3"/>
          <p:cNvSpPr>
            <a:spLocks noGrp="1"/>
          </p:cNvSpPr>
          <p:nvPr>
            <p:ph type="body"/>
          </p:nvPr>
        </p:nvSpPr>
        <p:spPr>
          <a:xfrm>
            <a:off x="428364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23" name="PlaceHolder 4"/>
          <p:cNvSpPr>
            <a:spLocks noGrp="1"/>
          </p:cNvSpPr>
          <p:nvPr>
            <p:ph type="body"/>
          </p:nvPr>
        </p:nvSpPr>
        <p:spPr>
          <a:xfrm>
            <a:off x="4283640" y="396432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467120" cy="1142640"/>
          </a:xfrm>
          <a:prstGeom prst="rect">
            <a:avLst/>
          </a:prstGeom>
        </p:spPr>
        <p:txBody>
          <a:bodyPr lIns="0" rIns="0" tIns="0" bIns="0" anchor="ctr"/>
          <a:p>
            <a:endParaRPr b="0" lang="el-GR" sz="1800" spc="-1" strike="noStrike">
              <a:solidFill>
                <a:srgbClr val="ffffff"/>
              </a:solidFill>
              <a:latin typeface="Arial"/>
            </a:endParaRPr>
          </a:p>
        </p:txBody>
      </p:sp>
      <p:sp>
        <p:nvSpPr>
          <p:cNvPr id="25" name="PlaceHolder 2"/>
          <p:cNvSpPr>
            <a:spLocks noGrp="1"/>
          </p:cNvSpPr>
          <p:nvPr>
            <p:ph type="body"/>
          </p:nvPr>
        </p:nvSpPr>
        <p:spPr>
          <a:xfrm>
            <a:off x="45720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26" name="PlaceHolder 3"/>
          <p:cNvSpPr>
            <a:spLocks noGrp="1"/>
          </p:cNvSpPr>
          <p:nvPr>
            <p:ph type="body"/>
          </p:nvPr>
        </p:nvSpPr>
        <p:spPr>
          <a:xfrm>
            <a:off x="4283640" y="1600200"/>
            <a:ext cx="3643920" cy="2158560"/>
          </a:xfrm>
          <a:prstGeom prst="rect">
            <a:avLst/>
          </a:prstGeom>
        </p:spPr>
        <p:txBody>
          <a:bodyPr lIns="0" rIns="0" tIns="0" bIns="0">
            <a:normAutofit/>
          </a:bodyPr>
          <a:p>
            <a:endParaRPr b="0" lang="el-GR" sz="3000" spc="-1" strike="noStrike">
              <a:solidFill>
                <a:srgbClr val="ffffff"/>
              </a:solidFill>
              <a:latin typeface="Arial"/>
            </a:endParaRPr>
          </a:p>
        </p:txBody>
      </p:sp>
      <p:sp>
        <p:nvSpPr>
          <p:cNvPr id="27" name="PlaceHolder 4"/>
          <p:cNvSpPr>
            <a:spLocks noGrp="1"/>
          </p:cNvSpPr>
          <p:nvPr>
            <p:ph type="body"/>
          </p:nvPr>
        </p:nvSpPr>
        <p:spPr>
          <a:xfrm>
            <a:off x="457200" y="3964320"/>
            <a:ext cx="7467120" cy="2158560"/>
          </a:xfrm>
          <a:prstGeom prst="rect">
            <a:avLst/>
          </a:prstGeom>
        </p:spPr>
        <p:txBody>
          <a:bodyPr lIns="0" rIns="0" tIns="0" bIns="0">
            <a:normAutofit/>
          </a:bodyPr>
          <a:p>
            <a:endParaRPr b="0" lang="el-GR" sz="30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b3b3b"/>
        </a:solidFill>
      </p:bgPr>
    </p:bg>
    <p:spTree>
      <p:nvGrpSpPr>
        <p:cNvPr id="1" name=""/>
        <p:cNvGrpSpPr/>
        <p:nvPr/>
      </p:nvGrpSpPr>
      <p:grpSpPr>
        <a:xfrm>
          <a:off x="0" y="0"/>
          <a:ext cx="0" cy="0"/>
          <a:chOff x="0" y="0"/>
          <a:chExt cx="0" cy="0"/>
        </a:xfrm>
      </p:grpSpPr>
      <p:sp>
        <p:nvSpPr>
          <p:cNvPr id="0" name="CustomShape 1"/>
          <p:cNvSpPr/>
          <p:nvPr/>
        </p:nvSpPr>
        <p:spPr>
          <a:xfrm>
            <a:off x="0" y="4752000"/>
            <a:ext cx="9143640" cy="2112480"/>
          </a:xfrm>
          <a:custGeom>
            <a:avLst/>
            <a:gdLst/>
            <a:ahLst/>
            <a:rect l="l" t="t" r="r" b="b"/>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360">
            <a:noFill/>
          </a:ln>
          <a:effectLst>
            <a:outerShdw algn="ctr" blurRad="50800" dir="16200000" dist="44450" rotWithShape="0">
              <a:srgbClr val="000000">
                <a:alpha val="35000"/>
              </a:srgbClr>
            </a:outerShdw>
          </a:effectLst>
        </p:spPr>
        <p:style>
          <a:lnRef idx="0"/>
          <a:fillRef idx="0"/>
          <a:effectRef idx="0"/>
          <a:fontRef idx="minor"/>
        </p:style>
      </p:sp>
      <p:sp>
        <p:nvSpPr>
          <p:cNvPr id="1" name="CustomShape 2"/>
          <p:cNvSpPr/>
          <p:nvPr/>
        </p:nvSpPr>
        <p:spPr>
          <a:xfrm>
            <a:off x="7315200" y="0"/>
            <a:ext cx="1828440" cy="6857640"/>
          </a:xfrm>
          <a:custGeom>
            <a:avLst/>
            <a:gdLst/>
            <a:ah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360">
            <a:noFill/>
          </a:ln>
          <a:effectLst>
            <a:outerShdw algn="ctr" blurRad="50800" dir="10800000" dist="50800" rotWithShape="0">
              <a:srgbClr val="000000">
                <a:alpha val="45000"/>
              </a:srgbClr>
            </a:outerShdw>
          </a:effectLst>
        </p:spPr>
        <p:style>
          <a:lnRef idx="0"/>
          <a:fillRef idx="0"/>
          <a:effectRef idx="0"/>
          <a:fontRef idx="minor"/>
        </p:style>
      </p:sp>
      <p:sp>
        <p:nvSpPr>
          <p:cNvPr id="2" name="PlaceHolder 3"/>
          <p:cNvSpPr>
            <a:spLocks noGrp="1"/>
          </p:cNvSpPr>
          <p:nvPr>
            <p:ph type="title"/>
          </p:nvPr>
        </p:nvSpPr>
        <p:spPr>
          <a:xfrm>
            <a:off x="457200" y="274680"/>
            <a:ext cx="7467120" cy="1142640"/>
          </a:xfrm>
          <a:prstGeom prst="rect">
            <a:avLst/>
          </a:prstGeom>
        </p:spPr>
        <p:txBody>
          <a:bodyPr lIns="45720" rIns="45720" tIns="45000" bIns="45000" anchor="ctr"/>
          <a:p>
            <a:pPr>
              <a:lnSpc>
                <a:spcPct val="100000"/>
              </a:lnSpc>
            </a:pPr>
            <a:r>
              <a:rPr b="0" lang="el-GR" sz="4600" spc="-1" strike="noStrike">
                <a:solidFill>
                  <a:srgbClr val="ffffff"/>
                </a:solidFill>
                <a:latin typeface="Franklin Gothic Book"/>
              </a:rPr>
              <a:t>Kλικ για επεξεργασία του τίτλου</a:t>
            </a:r>
            <a:endParaRPr b="0" lang="el-GR" sz="4600" spc="-1" strike="noStrike">
              <a:solidFill>
                <a:srgbClr val="ffffff"/>
              </a:solidFill>
              <a:latin typeface="Arial"/>
            </a:endParaRPr>
          </a:p>
        </p:txBody>
      </p:sp>
      <p:sp>
        <p:nvSpPr>
          <p:cNvPr id="3" name="PlaceHolder 4"/>
          <p:cNvSpPr>
            <a:spLocks noGrp="1"/>
          </p:cNvSpPr>
          <p:nvPr>
            <p:ph type="body"/>
          </p:nvPr>
        </p:nvSpPr>
        <p:spPr>
          <a:xfrm>
            <a:off x="457200" y="1600200"/>
            <a:ext cx="7467120" cy="4525560"/>
          </a:xfrm>
          <a:prstGeom prst="rect">
            <a:avLst/>
          </a:prstGeom>
        </p:spPr>
        <p:txBody>
          <a:bodyPr lIns="90000" rIns="90000" tIns="45000" bIns="45000"/>
          <a:p>
            <a:pPr marL="420480" indent="-383760">
              <a:lnSpc>
                <a:spcPct val="100000"/>
              </a:lnSpc>
              <a:spcBef>
                <a:spcPts val="601"/>
              </a:spcBef>
              <a:buClr>
                <a:srgbClr val="6ea0b0"/>
              </a:buClr>
              <a:buSzPct val="80000"/>
              <a:buFont typeface="Wingdings 2" charset="2"/>
              <a:buChar char=""/>
            </a:pPr>
            <a:r>
              <a:rPr b="0" lang="el-GR" sz="3000" spc="-1" strike="noStrike">
                <a:solidFill>
                  <a:srgbClr val="ffffff"/>
                </a:solidFill>
                <a:latin typeface="Arial"/>
              </a:rPr>
              <a:t>Kλικ για επεξεργασία των στυλ του υποδείγματος</a:t>
            </a:r>
            <a:endParaRPr b="0" lang="el-GR" sz="3000" spc="-1" strike="noStrike">
              <a:solidFill>
                <a:srgbClr val="ffffff"/>
              </a:solidFill>
              <a:latin typeface="Arial"/>
            </a:endParaRPr>
          </a:p>
          <a:p>
            <a:pPr lvl="1" marL="722520" indent="-273960">
              <a:lnSpc>
                <a:spcPct val="100000"/>
              </a:lnSpc>
              <a:spcBef>
                <a:spcPts val="519"/>
              </a:spcBef>
              <a:buClr>
                <a:srgbClr val="6ea0b0"/>
              </a:buClr>
              <a:buSzPct val="90000"/>
              <a:buFont typeface="Wingdings 2" charset="2"/>
              <a:buChar char=""/>
            </a:pPr>
            <a:r>
              <a:rPr b="0" lang="el-GR" sz="2600" spc="-1" strike="noStrike">
                <a:solidFill>
                  <a:srgbClr val="ffffff"/>
                </a:solidFill>
                <a:latin typeface="Arial"/>
              </a:rPr>
              <a:t>Δεύτερου επιπέδου</a:t>
            </a:r>
            <a:endParaRPr b="0" lang="el-GR" sz="2600" spc="-1" strike="noStrike">
              <a:solidFill>
                <a:srgbClr val="ffffff"/>
              </a:solidFill>
              <a:latin typeface="Arial"/>
            </a:endParaRPr>
          </a:p>
          <a:p>
            <a:pPr lvl="2" marL="1005840" indent="-255600">
              <a:lnSpc>
                <a:spcPct val="100000"/>
              </a:lnSpc>
              <a:spcBef>
                <a:spcPts val="479"/>
              </a:spcBef>
              <a:buClr>
                <a:srgbClr val="ccaf0a"/>
              </a:buClr>
              <a:buSzPct val="85000"/>
              <a:buFont typeface="Arial"/>
              <a:buChar char="○"/>
            </a:pPr>
            <a:r>
              <a:rPr b="0" lang="el-GR" sz="2400" spc="-1" strike="noStrike">
                <a:solidFill>
                  <a:srgbClr val="ffffff"/>
                </a:solidFill>
                <a:latin typeface="Arial"/>
              </a:rPr>
              <a:t>Τρίτου επιπέδου</a:t>
            </a:r>
            <a:endParaRPr b="0" lang="el-GR" sz="2400" spc="-1" strike="noStrike">
              <a:solidFill>
                <a:srgbClr val="ffffff"/>
              </a:solidFill>
              <a:latin typeface="Arial"/>
            </a:endParaRPr>
          </a:p>
          <a:p>
            <a:pPr lvl="3" marL="1280160" indent="-237240">
              <a:lnSpc>
                <a:spcPct val="100000"/>
              </a:lnSpc>
              <a:spcBef>
                <a:spcPts val="400"/>
              </a:spcBef>
              <a:buClr>
                <a:srgbClr val="8d89a4"/>
              </a:buClr>
              <a:buSzPct val="90000"/>
              <a:buFont typeface="Wingdings 2" charset="2"/>
              <a:buChar char=""/>
            </a:pPr>
            <a:r>
              <a:rPr b="0" lang="el-GR" sz="2000" spc="-1" strike="noStrike">
                <a:solidFill>
                  <a:srgbClr val="ffffff"/>
                </a:solidFill>
                <a:latin typeface="Arial"/>
              </a:rPr>
              <a:t>Τέταρτου επιπέδου</a:t>
            </a:r>
            <a:endParaRPr b="0" lang="el-GR" sz="2000" spc="-1" strike="noStrike">
              <a:solidFill>
                <a:srgbClr val="ffffff"/>
              </a:solidFill>
              <a:latin typeface="Arial"/>
            </a:endParaRPr>
          </a:p>
          <a:p>
            <a:pPr lvl="4" marL="1490400" indent="-182520">
              <a:lnSpc>
                <a:spcPct val="100000"/>
              </a:lnSpc>
              <a:spcBef>
                <a:spcPts val="400"/>
              </a:spcBef>
              <a:buClr>
                <a:srgbClr val="748560"/>
              </a:buClr>
              <a:buFont typeface="Arial"/>
              <a:buChar char="-"/>
            </a:pPr>
            <a:r>
              <a:rPr b="0" lang="el-GR" sz="2000" spc="-1" strike="noStrike">
                <a:solidFill>
                  <a:srgbClr val="ffffff"/>
                </a:solidFill>
                <a:latin typeface="Arial"/>
              </a:rPr>
              <a:t>Πέμπτου επιπέδου</a:t>
            </a:r>
            <a:endParaRPr b="0" lang="el-GR" sz="2000" spc="-1" strike="noStrike">
              <a:solidFill>
                <a:srgbClr val="ffffff"/>
              </a:solidFill>
              <a:latin typeface="Arial"/>
            </a:endParaRPr>
          </a:p>
        </p:txBody>
      </p:sp>
      <p:sp>
        <p:nvSpPr>
          <p:cNvPr id="4" name="PlaceHolder 5"/>
          <p:cNvSpPr>
            <a:spLocks noGrp="1"/>
          </p:cNvSpPr>
          <p:nvPr>
            <p:ph type="dt"/>
          </p:nvPr>
        </p:nvSpPr>
        <p:spPr>
          <a:xfrm>
            <a:off x="457200" y="6422040"/>
            <a:ext cx="2133360" cy="364680"/>
          </a:xfrm>
          <a:prstGeom prst="rect">
            <a:avLst/>
          </a:prstGeom>
        </p:spPr>
        <p:txBody>
          <a:bodyPr lIns="90000" rIns="90000" tIns="45000" bIns="0" anchor="b"/>
          <a:p>
            <a:pPr>
              <a:lnSpc>
                <a:spcPct val="100000"/>
              </a:lnSpc>
            </a:pPr>
            <a:fld id="{BC9AFFC4-FDB7-4D9E-A131-E9F5D14BBC0A}" type="datetime">
              <a:rPr b="0" lang="el-GR" sz="1000" spc="-1" strike="noStrike">
                <a:solidFill>
                  <a:srgbClr val="9c9b99"/>
                </a:solidFill>
                <a:latin typeface="Arial"/>
              </a:rPr>
              <a:t>4/12/2017</a:t>
            </a:fld>
            <a:endParaRPr b="0" lang="el-GR" sz="1000" spc="-1" strike="noStrike">
              <a:latin typeface="Times New Roman"/>
            </a:endParaRPr>
          </a:p>
        </p:txBody>
      </p:sp>
      <p:sp>
        <p:nvSpPr>
          <p:cNvPr id="5" name="PlaceHolder 6"/>
          <p:cNvSpPr>
            <a:spLocks noGrp="1"/>
          </p:cNvSpPr>
          <p:nvPr>
            <p:ph type="ftr"/>
          </p:nvPr>
        </p:nvSpPr>
        <p:spPr>
          <a:xfrm>
            <a:off x="3124080" y="6422040"/>
            <a:ext cx="2895120" cy="364680"/>
          </a:xfrm>
          <a:prstGeom prst="rect">
            <a:avLst/>
          </a:prstGeom>
        </p:spPr>
        <p:txBody>
          <a:bodyPr lIns="0" rIns="0" tIns="45000" bIns="0" anchor="b"/>
          <a:p>
            <a:endParaRPr b="0" lang="el-GR" sz="2400" spc="-1" strike="noStrike">
              <a:latin typeface="Times New Roman"/>
            </a:endParaRPr>
          </a:p>
        </p:txBody>
      </p:sp>
      <p:sp>
        <p:nvSpPr>
          <p:cNvPr id="6" name="PlaceHolder 7"/>
          <p:cNvSpPr>
            <a:spLocks noGrp="1"/>
          </p:cNvSpPr>
          <p:nvPr>
            <p:ph type="sldNum"/>
          </p:nvPr>
        </p:nvSpPr>
        <p:spPr>
          <a:xfrm>
            <a:off x="8153280" y="6422040"/>
            <a:ext cx="761760" cy="364680"/>
          </a:xfrm>
          <a:prstGeom prst="rect">
            <a:avLst/>
          </a:prstGeom>
        </p:spPr>
        <p:txBody>
          <a:bodyPr lIns="0" rIns="0" tIns="0" bIns="0" anchor="b"/>
          <a:p>
            <a:pPr algn="r">
              <a:lnSpc>
                <a:spcPct val="100000"/>
              </a:lnSpc>
            </a:pPr>
            <a:fld id="{3133447F-AF7D-4FC4-AFAF-9B9AE3FF4DCC}" type="slidenum">
              <a:rPr b="0" lang="el-GR" sz="1000" spc="-1" strike="noStrike">
                <a:solidFill>
                  <a:srgbClr val="9c9b99"/>
                </a:solidFill>
                <a:latin typeface="Arial"/>
              </a:rPr>
              <a:t>8</a:t>
            </a:fld>
            <a:endParaRPr b="0" lang="el-GR"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hidden="1"/>
          <p:cNvSpPr/>
          <p:nvPr/>
        </p:nvSpPr>
        <p:spPr>
          <a:xfrm>
            <a:off x="0" y="4752000"/>
            <a:ext cx="9143640" cy="2112480"/>
          </a:xfrm>
          <a:custGeom>
            <a:avLst/>
            <a:gdLst/>
            <a:ahLst/>
            <a:rect l="l" t="t" r="r" b="b"/>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360">
            <a:noFill/>
          </a:ln>
          <a:effectLst>
            <a:outerShdw algn="ctr" blurRad="50800" dir="16200000" dist="44450" rotWithShape="0">
              <a:srgbClr val="000000">
                <a:alpha val="35000"/>
              </a:srgbClr>
            </a:outerShdw>
          </a:effectLst>
        </p:spPr>
        <p:style>
          <a:lnRef idx="0"/>
          <a:fillRef idx="0"/>
          <a:effectRef idx="0"/>
          <a:fontRef idx="minor"/>
        </p:style>
      </p:sp>
      <p:sp>
        <p:nvSpPr>
          <p:cNvPr id="44" name="CustomShape 2" hidden="1"/>
          <p:cNvSpPr/>
          <p:nvPr/>
        </p:nvSpPr>
        <p:spPr>
          <a:xfrm>
            <a:off x="7315200" y="0"/>
            <a:ext cx="1828440" cy="6857640"/>
          </a:xfrm>
          <a:custGeom>
            <a:avLst/>
            <a:gdLst/>
            <a:ah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360">
            <a:noFill/>
          </a:ln>
          <a:effectLst>
            <a:outerShdw algn="ctr" blurRad="50800" dir="10800000" dist="50800" rotWithShape="0">
              <a:srgbClr val="000000">
                <a:alpha val="45000"/>
              </a:srgbClr>
            </a:outerShdw>
          </a:effectLst>
        </p:spPr>
        <p:style>
          <a:lnRef idx="0"/>
          <a:fillRef idx="0"/>
          <a:effectRef idx="0"/>
          <a:fontRef idx="minor"/>
        </p:style>
      </p:sp>
      <p:sp>
        <p:nvSpPr>
          <p:cNvPr id="45" name="CustomShape 3"/>
          <p:cNvSpPr/>
          <p:nvPr/>
        </p:nvSpPr>
        <p:spPr>
          <a:xfrm>
            <a:off x="0" y="4752000"/>
            <a:ext cx="9143640" cy="2112480"/>
          </a:xfrm>
          <a:custGeom>
            <a:avLst/>
            <a:gdLst/>
            <a:ahLst/>
            <a:rect l="l" t="t" r="r" b="b"/>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360">
            <a:noFill/>
          </a:ln>
          <a:effectLst>
            <a:outerShdw algn="ctr" blurRad="50800" dir="16200000" dist="44450" rotWithShape="0">
              <a:srgbClr val="000000">
                <a:alpha val="35000"/>
              </a:srgbClr>
            </a:outerShdw>
          </a:effectLst>
        </p:spPr>
        <p:style>
          <a:lnRef idx="0"/>
          <a:fillRef idx="0"/>
          <a:effectRef idx="0"/>
          <a:fontRef idx="minor"/>
        </p:style>
      </p:sp>
      <p:sp>
        <p:nvSpPr>
          <p:cNvPr id="46" name="CustomShape 4"/>
          <p:cNvSpPr/>
          <p:nvPr/>
        </p:nvSpPr>
        <p:spPr>
          <a:xfrm>
            <a:off x="6105600" y="0"/>
            <a:ext cx="3038040" cy="6857640"/>
          </a:xfrm>
          <a:custGeom>
            <a:avLst/>
            <a:gdLst/>
            <a:ah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360">
            <a:noFill/>
          </a:ln>
          <a:effectLst>
            <a:outerShdw algn="ctr" blurRad="50800" dir="10800000" dist="50800" rotWithShape="0">
              <a:srgbClr val="000000">
                <a:alpha val="45000"/>
              </a:srgbClr>
            </a:outerShdw>
          </a:effectLst>
        </p:spPr>
        <p:style>
          <a:lnRef idx="0"/>
          <a:fillRef idx="0"/>
          <a:effectRef idx="0"/>
          <a:fontRef idx="minor"/>
        </p:style>
      </p:sp>
      <p:sp>
        <p:nvSpPr>
          <p:cNvPr id="47" name="PlaceHolder 5"/>
          <p:cNvSpPr>
            <a:spLocks noGrp="1"/>
          </p:cNvSpPr>
          <p:nvPr>
            <p:ph type="title"/>
          </p:nvPr>
        </p:nvSpPr>
        <p:spPr>
          <a:xfrm>
            <a:off x="429120" y="3337560"/>
            <a:ext cx="6479640" cy="2300760"/>
          </a:xfrm>
          <a:prstGeom prst="rect">
            <a:avLst/>
          </a:prstGeom>
        </p:spPr>
        <p:txBody>
          <a:bodyPr lIns="45720" rIns="45720" tIns="45000" bIns="45000"/>
          <a:p>
            <a:pPr algn="r">
              <a:lnSpc>
                <a:spcPct val="100000"/>
              </a:lnSpc>
            </a:pPr>
            <a:r>
              <a:rPr b="1" lang="el-GR" sz="4600" spc="-1" strike="noStrike" cap="all">
                <a:solidFill>
                  <a:srgbClr val="a1d4e6"/>
                </a:solidFill>
                <a:latin typeface="Franklin Gothic Book"/>
              </a:rPr>
              <a:t>Kλικ για επεξεργασία του τίτλου</a:t>
            </a:r>
            <a:endParaRPr b="0" lang="el-GR" sz="4600" spc="-1" strike="noStrike">
              <a:solidFill>
                <a:srgbClr val="ffffff"/>
              </a:solidFill>
              <a:latin typeface="Arial"/>
            </a:endParaRPr>
          </a:p>
        </p:txBody>
      </p:sp>
      <p:sp>
        <p:nvSpPr>
          <p:cNvPr id="48" name="PlaceHolder 6"/>
          <p:cNvSpPr>
            <a:spLocks noGrp="1"/>
          </p:cNvSpPr>
          <p:nvPr>
            <p:ph type="dt"/>
          </p:nvPr>
        </p:nvSpPr>
        <p:spPr>
          <a:xfrm>
            <a:off x="457200" y="6422040"/>
            <a:ext cx="2133360" cy="364680"/>
          </a:xfrm>
          <a:prstGeom prst="rect">
            <a:avLst/>
          </a:prstGeom>
        </p:spPr>
        <p:txBody>
          <a:bodyPr lIns="90000" rIns="90000" tIns="45000" bIns="0" anchor="b"/>
          <a:p>
            <a:pPr>
              <a:lnSpc>
                <a:spcPct val="100000"/>
              </a:lnSpc>
            </a:pPr>
            <a:fld id="{E55D3989-EA22-4118-AC67-892B08AFB4C6}" type="datetime">
              <a:rPr b="0" lang="el-GR" sz="1000" spc="-1" strike="noStrike">
                <a:solidFill>
                  <a:srgbClr val="9c9b99"/>
                </a:solidFill>
                <a:latin typeface="Arial"/>
              </a:rPr>
              <a:t>4/12/2017</a:t>
            </a:fld>
            <a:endParaRPr b="0" lang="el-GR" sz="1000" spc="-1" strike="noStrike">
              <a:latin typeface="Times New Roman"/>
            </a:endParaRPr>
          </a:p>
        </p:txBody>
      </p:sp>
      <p:sp>
        <p:nvSpPr>
          <p:cNvPr id="49" name="PlaceHolder 7"/>
          <p:cNvSpPr>
            <a:spLocks noGrp="1"/>
          </p:cNvSpPr>
          <p:nvPr>
            <p:ph type="ftr"/>
          </p:nvPr>
        </p:nvSpPr>
        <p:spPr>
          <a:xfrm>
            <a:off x="3124080" y="6422040"/>
            <a:ext cx="2895120" cy="364680"/>
          </a:xfrm>
          <a:prstGeom prst="rect">
            <a:avLst/>
          </a:prstGeom>
        </p:spPr>
        <p:txBody>
          <a:bodyPr lIns="0" rIns="0" tIns="45000" bIns="0" anchor="b"/>
          <a:p>
            <a:endParaRPr b="0" lang="el-GR" sz="2400" spc="-1" strike="noStrike">
              <a:latin typeface="Times New Roman"/>
            </a:endParaRPr>
          </a:p>
        </p:txBody>
      </p:sp>
      <p:sp>
        <p:nvSpPr>
          <p:cNvPr id="50" name="PlaceHolder 8"/>
          <p:cNvSpPr>
            <a:spLocks noGrp="1"/>
          </p:cNvSpPr>
          <p:nvPr>
            <p:ph type="sldNum"/>
          </p:nvPr>
        </p:nvSpPr>
        <p:spPr>
          <a:xfrm>
            <a:off x="8153280" y="6422040"/>
            <a:ext cx="761760" cy="364680"/>
          </a:xfrm>
          <a:prstGeom prst="rect">
            <a:avLst/>
          </a:prstGeom>
        </p:spPr>
        <p:txBody>
          <a:bodyPr lIns="0" rIns="0" tIns="0" bIns="0" anchor="b"/>
          <a:p>
            <a:pPr algn="r">
              <a:lnSpc>
                <a:spcPct val="100000"/>
              </a:lnSpc>
            </a:pPr>
            <a:fld id="{D037AE30-E5FB-4E74-A8E5-EE2EB1558CD7}" type="slidenum">
              <a:rPr b="0" lang="el-GR" sz="1000" spc="-1" strike="noStrike">
                <a:solidFill>
                  <a:srgbClr val="9c9b99"/>
                </a:solidFill>
                <a:latin typeface="Arial"/>
              </a:rPr>
              <a:t>1</a:t>
            </a:fld>
            <a:endParaRPr b="0" lang="el-GR" sz="1000" spc="-1" strike="noStrike">
              <a:latin typeface="Times New Roman"/>
            </a:endParaRPr>
          </a:p>
        </p:txBody>
      </p:sp>
      <p:sp>
        <p:nvSpPr>
          <p:cNvPr id="51" name="PlaceHolder 9"/>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000" spc="-1" strike="noStrike">
                <a:solidFill>
                  <a:srgbClr val="ffffff"/>
                </a:solidFill>
                <a:latin typeface="Arial"/>
              </a:rPr>
              <a:t>Πατήστε για επεξεργασία της μορφής κειμένου διάρθρωσης</a:t>
            </a:r>
            <a:endParaRPr b="0" lang="el-GR" sz="30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el-GR" sz="2400" spc="-1" strike="noStrike">
                <a:solidFill>
                  <a:srgbClr val="ffffff"/>
                </a:solidFill>
                <a:latin typeface="Arial"/>
              </a:rPr>
              <a:t>Δεύτερο επίπεδο διάρθρωσης</a:t>
            </a:r>
            <a:endParaRPr b="0" lang="el-GR" sz="24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el-GR" sz="2000" spc="-1" strike="noStrike">
                <a:solidFill>
                  <a:srgbClr val="ffffff"/>
                </a:solidFill>
                <a:latin typeface="Arial"/>
              </a:rPr>
              <a:t>Τρίτο επίπεδο διάρθρωσης</a:t>
            </a:r>
            <a:endParaRPr b="0" lang="el-GR" sz="20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ffffff"/>
                </a:solidFill>
                <a:latin typeface="Arial"/>
              </a:rPr>
              <a:t>Τέταρτο επίπεδο διάρθρωσης</a:t>
            </a:r>
            <a:endParaRPr b="0" lang="el-GR" sz="20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ffffff"/>
                </a:solidFill>
                <a:latin typeface="Arial"/>
              </a:rPr>
              <a:t>Πέμπτο επίπεδο διάρθρωσης</a:t>
            </a:r>
            <a:endParaRPr b="0" lang="el-GR" sz="20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ffffff"/>
                </a:solidFill>
                <a:latin typeface="Arial"/>
              </a:rPr>
              <a:t>Έκτο επίπεδο διάρθρωσης</a:t>
            </a:r>
            <a:endParaRPr b="0" lang="el-GR" sz="20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ffffff"/>
                </a:solidFill>
                <a:latin typeface="Arial"/>
              </a:rPr>
              <a:t>Έβδομο επίπεδο διάρθρωσης</a:t>
            </a:r>
            <a:endParaRPr b="0" lang="el-GR"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457200" y="274680"/>
            <a:ext cx="7467120" cy="1142640"/>
          </a:xfrm>
          <a:prstGeom prst="rect">
            <a:avLst/>
          </a:prstGeom>
          <a:noFill/>
          <a:ln>
            <a:noFill/>
          </a:ln>
        </p:spPr>
        <p:txBody>
          <a:bodyPr lIns="45720" rIns="45720" tIns="45000" bIns="45000" anchor="ctr"/>
          <a:p>
            <a:pPr>
              <a:lnSpc>
                <a:spcPct val="100000"/>
              </a:lnSpc>
            </a:pPr>
            <a:r>
              <a:rPr b="0" lang="el-GR" sz="4600" spc="-1" strike="noStrike">
                <a:solidFill>
                  <a:srgbClr val="ffffff"/>
                </a:solidFill>
                <a:latin typeface="Franklin Gothic Book"/>
              </a:rPr>
              <a:t>TASK 1 </a:t>
            </a:r>
            <a:endParaRPr b="0" lang="el-GR" sz="4600" spc="-1" strike="noStrike">
              <a:solidFill>
                <a:srgbClr val="ffffff"/>
              </a:solidFill>
              <a:latin typeface="Arial"/>
            </a:endParaRPr>
          </a:p>
        </p:txBody>
      </p:sp>
      <p:sp>
        <p:nvSpPr>
          <p:cNvPr id="89" name="TextShape 2"/>
          <p:cNvSpPr txBox="1"/>
          <p:nvPr/>
        </p:nvSpPr>
        <p:spPr>
          <a:xfrm>
            <a:off x="457200" y="1600200"/>
            <a:ext cx="7467120" cy="1684440"/>
          </a:xfrm>
          <a:prstGeom prst="rect">
            <a:avLst/>
          </a:prstGeom>
          <a:noFill/>
          <a:ln>
            <a:noFill/>
          </a:ln>
        </p:spPr>
        <p:txBody>
          <a:bodyPr lIns="90000" rIns="90000" tIns="45000" bIns="45000"/>
          <a:p>
            <a:pPr marL="420480" indent="-383760">
              <a:lnSpc>
                <a:spcPct val="100000"/>
              </a:lnSpc>
              <a:spcBef>
                <a:spcPts val="601"/>
              </a:spcBef>
              <a:buClr>
                <a:srgbClr val="6ea0b0"/>
              </a:buClr>
              <a:buSzPct val="80000"/>
              <a:buFont typeface="Wingdings 2" charset="2"/>
              <a:buChar char=""/>
            </a:pPr>
            <a:r>
              <a:rPr b="0" lang="el-GR" sz="3000" spc="-1" strike="noStrike">
                <a:solidFill>
                  <a:srgbClr val="ffffff"/>
                </a:solidFill>
                <a:latin typeface="Arial"/>
              </a:rPr>
              <a:t>Greece. Sophia Aggoura, Eleni Mandana and Konstantina Baltzi.</a:t>
            </a:r>
            <a:br/>
            <a:r>
              <a:rPr b="0" lang="el-GR" sz="3000" spc="-1" strike="noStrike">
                <a:solidFill>
                  <a:srgbClr val="ffffff"/>
                </a:solidFill>
                <a:latin typeface="Arial"/>
              </a:rPr>
              <a:t>Upper High School Of Pentapolis.</a:t>
            </a:r>
            <a:endParaRPr b="0" lang="el-GR" sz="3000" spc="-1" strike="noStrike">
              <a:solidFill>
                <a:srgbClr val="ffffff"/>
              </a:solid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644000" y="836640"/>
            <a:ext cx="3744000" cy="1656000"/>
          </a:xfrm>
          <a:prstGeom prst="rect">
            <a:avLst/>
          </a:prstGeom>
          <a:noFill/>
          <a:ln>
            <a:noFill/>
          </a:ln>
        </p:spPr>
        <p:txBody>
          <a:bodyPr lIns="45720" rIns="45720" tIns="45000" bIns="45000">
            <a:normAutofit/>
          </a:bodyPr>
          <a:p>
            <a:pPr algn="r">
              <a:lnSpc>
                <a:spcPct val="100000"/>
              </a:lnSpc>
            </a:pPr>
            <a:r>
              <a:rPr b="1" lang="el-GR" sz="8800" spc="-1" strike="noStrike">
                <a:solidFill>
                  <a:srgbClr val="dad3c4"/>
                </a:solidFill>
                <a:latin typeface="Franklin Gothic Book"/>
              </a:rPr>
              <a:t>Phidias</a:t>
            </a:r>
            <a:endParaRPr b="0" lang="el-GR" sz="8800" spc="-1" strike="noStrike">
              <a:solidFill>
                <a:srgbClr val="ffffff"/>
              </a:solidFill>
              <a:latin typeface="Arial"/>
            </a:endParaRPr>
          </a:p>
        </p:txBody>
      </p:sp>
      <p:pic>
        <p:nvPicPr>
          <p:cNvPr id="91" name="Picture 6" descr=""/>
          <p:cNvPicPr/>
          <p:nvPr/>
        </p:nvPicPr>
        <p:blipFill>
          <a:blip r:embed="rId1"/>
          <a:stretch/>
        </p:blipFill>
        <p:spPr>
          <a:xfrm>
            <a:off x="611640" y="908640"/>
            <a:ext cx="3834000" cy="5112360"/>
          </a:xfrm>
          <a:prstGeom prst="rect">
            <a:avLst/>
          </a:prstGeom>
          <a:ln>
            <a:noFill/>
          </a:ln>
          <a:effectLst>
            <a:softEdge rad="112500"/>
          </a:effectLst>
        </p:spPr>
      </p:pic>
      <p:sp>
        <p:nvSpPr>
          <p:cNvPr id="92" name="CustomShape 2"/>
          <p:cNvSpPr/>
          <p:nvPr/>
        </p:nvSpPr>
        <p:spPr>
          <a:xfrm>
            <a:off x="5148000" y="4509000"/>
            <a:ext cx="3672000" cy="1141920"/>
          </a:xfrm>
          <a:prstGeom prst="rect">
            <a:avLst/>
          </a:prstGeom>
          <a:noFill/>
          <a:ln>
            <a:noFill/>
          </a:ln>
        </p:spPr>
        <p:style>
          <a:lnRef idx="0"/>
          <a:fillRef idx="0"/>
          <a:effectRef idx="0"/>
          <a:fontRef idx="minor"/>
        </p:style>
        <p:txBody>
          <a:bodyPr lIns="90000" rIns="90000" tIns="45000" bIns="45000"/>
          <a:p>
            <a:pPr>
              <a:lnSpc>
                <a:spcPct val="100000"/>
              </a:lnSpc>
            </a:pPr>
            <a:r>
              <a:rPr b="0" lang="el-GR" sz="2000" spc="-1" strike="noStrike">
                <a:solidFill>
                  <a:srgbClr val="d8d3c7"/>
                </a:solidFill>
                <a:latin typeface="Aharoni"/>
              </a:rPr>
              <a:t>or </a:t>
            </a:r>
            <a:r>
              <a:rPr b="1" lang="el-GR" sz="2000" spc="-1" strike="noStrike">
                <a:solidFill>
                  <a:srgbClr val="d8d3c7"/>
                </a:solidFill>
                <a:latin typeface="Aharoni"/>
              </a:rPr>
              <a:t>Pheidias</a:t>
            </a:r>
            <a:r>
              <a:rPr b="0" lang="el-GR" sz="2000" spc="-1" strike="noStrike">
                <a:solidFill>
                  <a:srgbClr val="d8d3c7"/>
                </a:solidFill>
                <a:latin typeface="Aharoni"/>
              </a:rPr>
              <a:t> a Greek sculptor, painter, and architect.</a:t>
            </a:r>
            <a:endParaRPr b="0" lang="el-GR" sz="2000" spc="-1" strike="noStrike">
              <a:latin typeface="Arial"/>
            </a:endParaRPr>
          </a:p>
          <a:p>
            <a:pPr>
              <a:lnSpc>
                <a:spcPct val="100000"/>
              </a:lnSpc>
            </a:pPr>
            <a:r>
              <a:rPr b="0" lang="el-GR" sz="1100" spc="-1" strike="noStrike">
                <a:solidFill>
                  <a:srgbClr val="ffffff"/>
                </a:solidFill>
                <a:latin typeface="Arial"/>
              </a:rPr>
              <a:t> </a:t>
            </a:r>
            <a:endParaRPr b="0" lang="el-GR" sz="1100" spc="-1" strike="noStrike">
              <a:latin typeface="Arial"/>
            </a:endParaRPr>
          </a:p>
          <a:p>
            <a:pPr>
              <a:lnSpc>
                <a:spcPct val="100000"/>
              </a:lnSpc>
            </a:pPr>
            <a:endParaRPr b="0" lang="el-GR" sz="1100" spc="-1" strike="noStrike">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1028880" y="2160000"/>
            <a:ext cx="6603120" cy="916560"/>
          </a:xfrm>
          <a:prstGeom prst="rect">
            <a:avLst/>
          </a:prstGeom>
          <a:noFill/>
          <a:ln>
            <a:noFill/>
          </a:ln>
        </p:spPr>
        <p:txBody>
          <a:bodyPr lIns="0" rIns="0" tIns="0" bIns="0" anchor="ctr"/>
          <a:p>
            <a:r>
              <a:rPr b="0" lang="el-GR" sz="4400" spc="-1" strike="noStrike">
                <a:solidFill>
                  <a:srgbClr val="dad3c4"/>
                </a:solidFill>
                <a:latin typeface="Arial"/>
              </a:rPr>
              <a:t>SOME OF HIS </a:t>
            </a:r>
            <a:r>
              <a:rPr b="0" lang="el-GR" sz="4400" spc="-1" strike="noStrike">
                <a:solidFill>
                  <a:srgbClr val="dad3c4"/>
                </a:solidFill>
                <a:latin typeface="Arial"/>
              </a:rPr>
              <a:t>WORKS</a:t>
            </a:r>
            <a:endParaRPr b="0" lang="el-GR" sz="4400" spc="-1" strike="noStrike">
              <a:solidFill>
                <a:srgbClr val="dad3c4"/>
              </a:solid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57200" y="274680"/>
            <a:ext cx="7467120" cy="1142640"/>
          </a:xfrm>
          <a:prstGeom prst="rect">
            <a:avLst/>
          </a:prstGeom>
          <a:noFill/>
          <a:ln>
            <a:noFill/>
          </a:ln>
        </p:spPr>
        <p:txBody>
          <a:bodyPr lIns="45720" rIns="45720" tIns="45000" bIns="45000" anchor="ctr">
            <a:normAutofit/>
          </a:bodyPr>
          <a:p>
            <a:pPr>
              <a:lnSpc>
                <a:spcPct val="100000"/>
              </a:lnSpc>
            </a:pPr>
            <a:r>
              <a:rPr b="0" lang="el-GR" sz="2800" spc="-1" strike="noStrike">
                <a:solidFill>
                  <a:srgbClr val="796f54"/>
                </a:solidFill>
                <a:latin typeface="Franklin Gothic Book"/>
              </a:rPr>
              <a:t>His statue of Zeus at Olympia was one of the Seven Wonders of the Ancient World</a:t>
            </a:r>
            <a:endParaRPr b="0" lang="el-GR" sz="2800" spc="-1" strike="noStrike">
              <a:solidFill>
                <a:srgbClr val="ffffff"/>
              </a:solidFill>
              <a:latin typeface="Arial"/>
            </a:endParaRPr>
          </a:p>
        </p:txBody>
      </p:sp>
      <p:pic>
        <p:nvPicPr>
          <p:cNvPr id="95" name="Picture 2" descr=""/>
          <p:cNvPicPr/>
          <p:nvPr/>
        </p:nvPicPr>
        <p:blipFill>
          <a:blip r:embed="rId1"/>
          <a:stretch/>
        </p:blipFill>
        <p:spPr>
          <a:xfrm>
            <a:off x="4991040" y="1772640"/>
            <a:ext cx="3468960" cy="4392000"/>
          </a:xfrm>
          <a:prstGeom prst="rect">
            <a:avLst/>
          </a:prstGeom>
          <a:ln>
            <a:noFill/>
          </a:ln>
          <a:effectLst>
            <a:reflection algn="bl" blurRad="12700" dir="5400000" dist="5000" endPos="28000" rotWithShape="0" stA="38000" sy="-100000"/>
          </a:effectLst>
        </p:spPr>
      </p:pic>
      <p:pic>
        <p:nvPicPr>
          <p:cNvPr id="96" name="Picture 4" descr=""/>
          <p:cNvPicPr/>
          <p:nvPr/>
        </p:nvPicPr>
        <p:blipFill>
          <a:blip r:embed="rId2"/>
          <a:stretch/>
        </p:blipFill>
        <p:spPr>
          <a:xfrm>
            <a:off x="755640" y="1772640"/>
            <a:ext cx="3333600" cy="4392000"/>
          </a:xfrm>
          <a:prstGeom prst="rect">
            <a:avLst/>
          </a:prstGeom>
          <a:ln>
            <a:noFill/>
          </a:ln>
          <a:effectLst>
            <a:reflection algn="bl" blurRad="12700" dir="5400000" dist="5000" endPos="28000" rotWithShape="0" stA="38000" sy="-100000"/>
          </a:effectLst>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274680"/>
            <a:ext cx="7467120" cy="1142640"/>
          </a:xfrm>
          <a:prstGeom prst="rect">
            <a:avLst/>
          </a:prstGeom>
          <a:noFill/>
          <a:ln>
            <a:noFill/>
          </a:ln>
        </p:spPr>
        <p:txBody>
          <a:bodyPr lIns="45720" rIns="45720" tIns="45000" bIns="45000" anchor="ctr">
            <a:normAutofit/>
          </a:bodyPr>
          <a:p>
            <a:pPr>
              <a:lnSpc>
                <a:spcPct val="100000"/>
              </a:lnSpc>
            </a:pPr>
            <a:r>
              <a:rPr b="0" lang="el-GR" sz="4000" spc="-1" strike="noStrike">
                <a:solidFill>
                  <a:srgbClr val="6b6400"/>
                </a:solidFill>
                <a:latin typeface="Franklin Gothic Book"/>
              </a:rPr>
              <a:t>The statues of the goddess Athena</a:t>
            </a:r>
            <a:endParaRPr b="0" lang="el-GR" sz="4000" spc="-1" strike="noStrike">
              <a:solidFill>
                <a:srgbClr val="6b6400"/>
              </a:solidFill>
              <a:latin typeface="Arial"/>
            </a:endParaRPr>
          </a:p>
        </p:txBody>
      </p:sp>
      <p:sp>
        <p:nvSpPr>
          <p:cNvPr id="98" name="TextShape 2"/>
          <p:cNvSpPr txBox="1"/>
          <p:nvPr/>
        </p:nvSpPr>
        <p:spPr>
          <a:xfrm>
            <a:off x="3564000" y="2781000"/>
            <a:ext cx="2232000" cy="2088000"/>
          </a:xfrm>
          <a:prstGeom prst="rect">
            <a:avLst/>
          </a:prstGeom>
          <a:noFill/>
          <a:ln>
            <a:noFill/>
          </a:ln>
        </p:spPr>
        <p:txBody>
          <a:bodyPr lIns="90000" rIns="90000" tIns="45000" bIns="45000">
            <a:normAutofit/>
          </a:bodyPr>
          <a:p>
            <a:pPr marL="420480" indent="-383760">
              <a:lnSpc>
                <a:spcPct val="100000"/>
              </a:lnSpc>
              <a:spcBef>
                <a:spcPts val="641"/>
              </a:spcBef>
            </a:pPr>
            <a:r>
              <a:rPr b="0" lang="el-GR" sz="3200" spc="-1" strike="noStrike">
                <a:solidFill>
                  <a:srgbClr val="ffffff"/>
                </a:solidFill>
                <a:latin typeface="Arial"/>
              </a:rPr>
              <a:t>      </a:t>
            </a:r>
            <a:r>
              <a:rPr b="0" lang="el-GR" sz="3200" spc="-1" strike="noStrike">
                <a:solidFill>
                  <a:srgbClr val="d8d3c7"/>
                </a:solidFill>
                <a:latin typeface="Arial"/>
              </a:rPr>
              <a:t>T</a:t>
            </a:r>
            <a:r>
              <a:rPr b="0" lang="el-GR" sz="2600" spc="-1" strike="noStrike">
                <a:solidFill>
                  <a:srgbClr val="d8d3c7"/>
                </a:solidFill>
                <a:latin typeface="Arial"/>
              </a:rPr>
              <a:t>he </a:t>
            </a:r>
            <a:r>
              <a:rPr b="0" i="1" lang="el-GR" sz="2600" spc="-1" strike="noStrike">
                <a:solidFill>
                  <a:srgbClr val="d8d3c7"/>
                </a:solidFill>
                <a:latin typeface="Arial"/>
              </a:rPr>
              <a:t>Athena Parthenos</a:t>
            </a:r>
            <a:r>
              <a:rPr b="0" lang="el-GR" sz="2600" spc="-1" strike="noStrike">
                <a:solidFill>
                  <a:srgbClr val="d8d3c7"/>
                </a:solidFill>
                <a:latin typeface="Arial"/>
              </a:rPr>
              <a:t> inside the Parthenon, and the </a:t>
            </a:r>
            <a:r>
              <a:rPr b="0" i="1" lang="el-GR" sz="2600" spc="-1" strike="noStrike">
                <a:solidFill>
                  <a:srgbClr val="d8d3c7"/>
                </a:solidFill>
                <a:latin typeface="Arial"/>
              </a:rPr>
              <a:t>Athena Promachos</a:t>
            </a:r>
            <a:r>
              <a:rPr b="0" lang="el-GR" sz="2600" spc="-1" strike="noStrike">
                <a:solidFill>
                  <a:srgbClr val="d8d3c7"/>
                </a:solidFill>
                <a:latin typeface="Arial"/>
              </a:rPr>
              <a:t>, a colossal bronze which stood between it and the Propylaea, a monumental gateway that served as the entrance to the Acropolis in Athens.</a:t>
            </a:r>
            <a:endParaRPr b="0" lang="el-GR" sz="2600" spc="-1" strike="noStrike">
              <a:solidFill>
                <a:srgbClr val="ffffff"/>
              </a:solidFill>
              <a:latin typeface="Arial"/>
            </a:endParaRPr>
          </a:p>
        </p:txBody>
      </p:sp>
      <p:pic>
        <p:nvPicPr>
          <p:cNvPr id="99" name="Picture 2" descr=""/>
          <p:cNvPicPr/>
          <p:nvPr/>
        </p:nvPicPr>
        <p:blipFill>
          <a:blip r:embed="rId1"/>
          <a:stretch/>
        </p:blipFill>
        <p:spPr>
          <a:xfrm>
            <a:off x="179640" y="2205000"/>
            <a:ext cx="3610800" cy="2520000"/>
          </a:xfrm>
          <a:prstGeom prst="rect">
            <a:avLst/>
          </a:prstGeom>
          <a:ln>
            <a:noFill/>
          </a:ln>
          <a:effectLst>
            <a:reflection algn="bl" blurRad="12700" dir="5400000" dist="5000" endPos="30000" rotWithShape="0" stA="30000" sy="-100000"/>
          </a:effectLst>
          <a:scene3d>
            <a:camera prst="perspectiveContrastingLeftFacing">
              <a:rot lat="300000" lon="19800000" rev="0"/>
            </a:camera>
            <a:lightRig dir="t" rig="threePt">
              <a:rot lat="0" lon="0" rev="2700000"/>
            </a:lightRig>
          </a:scene3d>
          <a:sp3d>
            <a:bevelT w="63500" h="50800"/>
          </a:sp3d>
        </p:spPr>
      </p:pic>
      <p:pic>
        <p:nvPicPr>
          <p:cNvPr id="100" name="Picture 4" descr=""/>
          <p:cNvPicPr/>
          <p:nvPr/>
        </p:nvPicPr>
        <p:blipFill>
          <a:blip r:embed="rId2"/>
          <a:stretch/>
        </p:blipFill>
        <p:spPr>
          <a:xfrm>
            <a:off x="5796000" y="1700640"/>
            <a:ext cx="2808000" cy="3744000"/>
          </a:xfrm>
          <a:prstGeom prst="rect">
            <a:avLst/>
          </a:prstGeom>
          <a:ln>
            <a:noFill/>
          </a:ln>
          <a:effectLst>
            <a:reflection algn="bl" blurRad="12700" dir="5400000" dist="5000" endPos="30000" rotWithShape="0" stA="30000" sy="-100000"/>
          </a:effectLst>
          <a:scene3d>
            <a:camera prst="perspectiveContrastingLeftFacing">
              <a:rot lat="300000" lon="19800000" rev="0"/>
            </a:camera>
            <a:lightRig dir="t" rig="threePt">
              <a:rot lat="0" lon="0" rev="2700000"/>
            </a:lightRig>
          </a:scene3d>
          <a:sp3d>
            <a:bevelT w="63500" h="50800"/>
          </a:sp3d>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 descr=""/>
          <p:cNvPicPr/>
          <p:nvPr/>
        </p:nvPicPr>
        <p:blipFill>
          <a:blip r:embed="rId1"/>
          <a:stretch/>
        </p:blipFill>
        <p:spPr>
          <a:xfrm>
            <a:off x="394560" y="2010240"/>
            <a:ext cx="5005440" cy="2741760"/>
          </a:xfrm>
          <a:prstGeom prst="rect">
            <a:avLst/>
          </a:prstGeom>
          <a:ln>
            <a:noFill/>
          </a:ln>
        </p:spPr>
      </p:pic>
      <p:sp>
        <p:nvSpPr>
          <p:cNvPr id="102" name="TextShape 1"/>
          <p:cNvSpPr txBox="1"/>
          <p:nvPr/>
        </p:nvSpPr>
        <p:spPr>
          <a:xfrm>
            <a:off x="1872000" y="288000"/>
            <a:ext cx="4896000" cy="698040"/>
          </a:xfrm>
          <a:prstGeom prst="rect">
            <a:avLst/>
          </a:prstGeom>
          <a:noFill/>
          <a:ln>
            <a:noFill/>
          </a:ln>
        </p:spPr>
        <p:txBody>
          <a:bodyPr lIns="90000" rIns="90000" tIns="45000" bIns="45000"/>
          <a:p>
            <a:r>
              <a:rPr b="0" lang="el-GR" sz="2400" spc="-1" strike="noStrike">
                <a:latin typeface="Arial"/>
              </a:rPr>
              <a:t> </a:t>
            </a:r>
            <a:r>
              <a:rPr b="0" lang="el-GR" sz="2400" spc="-1" strike="noStrike">
                <a:solidFill>
                  <a:srgbClr val="6b6400"/>
                </a:solidFill>
                <a:latin typeface="Arial"/>
              </a:rPr>
              <a:t>The Parthenon frieze Phidias</a:t>
            </a:r>
            <a:endParaRPr b="0" lang="el-GR" sz="2400" spc="-1" strike="noStrike">
              <a:latin typeface="Arial"/>
            </a:endParaRPr>
          </a:p>
        </p:txBody>
      </p:sp>
      <p:sp>
        <p:nvSpPr>
          <p:cNvPr id="103" name="TextShape 2"/>
          <p:cNvSpPr txBox="1"/>
          <p:nvPr/>
        </p:nvSpPr>
        <p:spPr>
          <a:xfrm>
            <a:off x="5483160" y="986040"/>
            <a:ext cx="3444840" cy="4953600"/>
          </a:xfrm>
          <a:prstGeom prst="rect">
            <a:avLst/>
          </a:prstGeom>
          <a:noFill/>
          <a:ln>
            <a:noFill/>
          </a:ln>
        </p:spPr>
        <p:txBody>
          <a:bodyPr lIns="90000" rIns="90000" tIns="45000" bIns="45000"/>
          <a:p>
            <a:r>
              <a:rPr b="0" lang="el-GR" sz="1800" spc="-1" strike="noStrike">
                <a:solidFill>
                  <a:srgbClr val="d8d3c7"/>
                </a:solidFill>
                <a:latin typeface="Arial"/>
              </a:rPr>
              <a:t>The frieze consisted of 115 blocks. It had a total length of 160 meters and was 1.02 meters high. Some 378 human figures and deities and more than 200 animals, mainly horses, are presented in the process. The sacrificial procession follows next, with animals and groups of men and women carrying ceremonial vessels and offerings. The procession concludes with the giving of the peplos, the gift of the Athenian people to the cult statue of the Goddess, a xoanon. Left and right of the peplos scene sit the twelve gods of Mount Olympos.</a:t>
            </a:r>
            <a:endParaRPr b="0" lang="el-GR" sz="1800" spc="-1" strike="noStrike">
              <a:solidFill>
                <a:srgbClr val="d8d3c7"/>
              </a:solid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395640" y="692640"/>
            <a:ext cx="8136720" cy="5472360"/>
          </a:xfrm>
          <a:prstGeom prst="rect">
            <a:avLst/>
          </a:prstGeom>
          <a:noFill/>
          <a:ln>
            <a:noFill/>
          </a:ln>
        </p:spPr>
        <p:txBody>
          <a:bodyPr lIns="90000" rIns="90000" tIns="45000" bIns="45000">
            <a:normAutofit/>
          </a:bodyPr>
          <a:p>
            <a:pPr marL="420480" indent="-383760">
              <a:lnSpc>
                <a:spcPct val="100000"/>
              </a:lnSpc>
              <a:spcBef>
                <a:spcPts val="641"/>
              </a:spcBef>
              <a:buClr>
                <a:srgbClr val="6ea0b0"/>
              </a:buClr>
              <a:buSzPct val="80000"/>
              <a:buFont typeface="Wingdings 2" charset="2"/>
              <a:buChar char=""/>
            </a:pPr>
            <a:endParaRPr b="0" lang="el-GR" sz="3000" spc="-1" strike="noStrike">
              <a:solidFill>
                <a:srgbClr val="ffffff"/>
              </a:solidFill>
              <a:latin typeface="Arial"/>
            </a:endParaRPr>
          </a:p>
          <a:p>
            <a:pPr marL="420480" indent="-383760">
              <a:lnSpc>
                <a:spcPct val="100000"/>
              </a:lnSpc>
              <a:spcBef>
                <a:spcPts val="641"/>
              </a:spcBef>
              <a:buClr>
                <a:srgbClr val="6ea0b0"/>
              </a:buClr>
              <a:buSzPct val="80000"/>
              <a:buFont typeface="Wingdings 2" charset="2"/>
              <a:buChar char=""/>
            </a:pPr>
            <a:r>
              <a:rPr b="0" lang="el-GR" sz="3200" spc="-1" strike="noStrike">
                <a:solidFill>
                  <a:srgbClr val="d8d3c7"/>
                </a:solidFill>
                <a:latin typeface="Arial"/>
              </a:rPr>
              <a:t>Phidias was the son of Charmides of Athens </a:t>
            </a:r>
            <a:endParaRPr b="0" lang="el-GR" sz="3200" spc="-1" strike="noStrike">
              <a:solidFill>
                <a:srgbClr val="ffffff"/>
              </a:solidFill>
              <a:latin typeface="Arial"/>
            </a:endParaRPr>
          </a:p>
          <a:p>
            <a:pPr marL="420480" indent="-383760">
              <a:lnSpc>
                <a:spcPct val="100000"/>
              </a:lnSpc>
              <a:spcBef>
                <a:spcPts val="641"/>
              </a:spcBef>
              <a:buClr>
                <a:srgbClr val="6ea0b0"/>
              </a:buClr>
              <a:buSzPct val="80000"/>
              <a:buFont typeface="Wingdings 2" charset="2"/>
              <a:buChar char=""/>
            </a:pPr>
            <a:endParaRPr b="0" lang="el-GR" sz="3200" spc="-1" strike="noStrike">
              <a:solidFill>
                <a:srgbClr val="ffffff"/>
              </a:solidFill>
              <a:latin typeface="Arial"/>
            </a:endParaRPr>
          </a:p>
          <a:p>
            <a:pPr marL="420480" indent="-383760">
              <a:lnSpc>
                <a:spcPct val="100000"/>
              </a:lnSpc>
              <a:spcBef>
                <a:spcPts val="641"/>
              </a:spcBef>
              <a:buClr>
                <a:srgbClr val="6ea0b0"/>
              </a:buClr>
              <a:buSzPct val="80000"/>
              <a:buFont typeface="Wingdings 2" charset="2"/>
              <a:buChar char=""/>
            </a:pPr>
            <a:r>
              <a:rPr b="0" lang="el-GR" sz="3200" spc="-1" strike="noStrike">
                <a:solidFill>
                  <a:srgbClr val="d8d3c7"/>
                </a:solidFill>
                <a:latin typeface="Arial"/>
              </a:rPr>
              <a:t>Plutarch discusses Phidias' friendship with the Greek statesman Pericles, recording that enemies of Pericles tried to attack him through Phidias - who was accused of stealing gold intended for the Parthenon's statue of Athena, and of impiously portraying himself and Pericles on the shield of the statue </a:t>
            </a:r>
            <a:br/>
            <a:br/>
            <a:r>
              <a:rPr b="0" lang="el-GR" sz="3200" spc="-1" strike="noStrike">
                <a:solidFill>
                  <a:srgbClr val="ffffff"/>
                </a:solidFill>
                <a:latin typeface="Arial"/>
              </a:rPr>
              <a:t> </a:t>
            </a:r>
            <a:endParaRPr b="0" lang="el-GR" sz="3200" spc="-1" strike="noStrike">
              <a:solidFill>
                <a:srgbClr val="ffffff"/>
              </a:solidFill>
              <a:latin typeface="Arial"/>
            </a:endParaRPr>
          </a:p>
        </p:txBody>
      </p:sp>
      <p:sp>
        <p:nvSpPr>
          <p:cNvPr id="105" name="CustomShape 2"/>
          <p:cNvSpPr/>
          <p:nvPr/>
        </p:nvSpPr>
        <p:spPr>
          <a:xfrm>
            <a:off x="395640" y="2205000"/>
            <a:ext cx="6264360" cy="1223640"/>
          </a:xfrm>
          <a:prstGeom prst="rect">
            <a:avLst/>
          </a:prstGeom>
          <a:noFill/>
          <a:ln>
            <a:noFill/>
          </a:ln>
        </p:spPr>
        <p:style>
          <a:lnRef idx="0"/>
          <a:fillRef idx="0"/>
          <a:effectRef idx="0"/>
          <a:fontRef idx="minor"/>
        </p:style>
      </p:sp>
      <p:sp>
        <p:nvSpPr>
          <p:cNvPr id="106" name="TextShape 3"/>
          <p:cNvSpPr txBox="1"/>
          <p:nvPr/>
        </p:nvSpPr>
        <p:spPr>
          <a:xfrm>
            <a:off x="1872000" y="381960"/>
            <a:ext cx="4032000" cy="770040"/>
          </a:xfrm>
          <a:prstGeom prst="rect">
            <a:avLst/>
          </a:prstGeom>
          <a:noFill/>
          <a:ln>
            <a:noFill/>
          </a:ln>
        </p:spPr>
        <p:txBody>
          <a:bodyPr lIns="90000" rIns="90000" tIns="45000" bIns="45000"/>
          <a:p>
            <a:r>
              <a:rPr b="0" lang="el-GR" sz="2400" spc="-1" strike="noStrike">
                <a:solidFill>
                  <a:srgbClr val="6b6400"/>
                </a:solidFill>
                <a:latin typeface="Arial"/>
              </a:rPr>
              <a:t>FACTS ABOUT HIS LIFE</a:t>
            </a:r>
            <a:endParaRPr b="0" lang="el-GR" sz="2400" spc="-1" strike="noStrike">
              <a:solidFill>
                <a:srgbClr val="6b6400"/>
              </a:solid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457200" y="274680"/>
            <a:ext cx="7467120" cy="1142640"/>
          </a:xfrm>
          <a:prstGeom prst="rect">
            <a:avLst/>
          </a:prstGeom>
          <a:noFill/>
          <a:ln>
            <a:noFill/>
          </a:ln>
        </p:spPr>
        <p:txBody>
          <a:bodyPr lIns="0" rIns="0" tIns="0" bIns="0" anchor="ctr"/>
          <a:p>
            <a:r>
              <a:rPr b="0" lang="el-GR" sz="2800" spc="-1" strike="noStrike">
                <a:solidFill>
                  <a:srgbClr val="6b6400"/>
                </a:solidFill>
                <a:latin typeface="Arial"/>
              </a:rPr>
              <a:t>THE END</a:t>
            </a:r>
            <a:endParaRPr b="0" lang="el-GR" sz="2800" spc="-1" strike="noStrike">
              <a:solidFill>
                <a:srgbClr val="6b6400"/>
              </a:solidFill>
              <a:latin typeface="Arial"/>
            </a:endParaRPr>
          </a:p>
        </p:txBody>
      </p:sp>
      <p:pic>
        <p:nvPicPr>
          <p:cNvPr id="108" name="" descr=""/>
          <p:cNvPicPr/>
          <p:nvPr/>
        </p:nvPicPr>
        <p:blipFill>
          <a:blip r:embed="rId1"/>
          <a:stretch/>
        </p:blipFill>
        <p:spPr>
          <a:xfrm>
            <a:off x="4071960" y="456480"/>
            <a:ext cx="3200040" cy="609552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Technic</Template>
  <TotalTime>35</TotalTime>
  <Application>LibreOffice/5.4.2.2$Windows_X86_64 LibreOffice_project/22b09f6418e8c2d508a9eaf86b2399209b0990f4</Application>
  <Words>30</Words>
  <Paragraphs>11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2017-11-28T11:18:09Z</dcterms:created>
  <dc:creator>User</dc:creator>
  <dc:description/>
  <dc:language>el-GR</dc:language>
  <cp:lastModifiedBy/>
  <dcterms:modified xsi:type="dcterms:W3CDTF">2017-12-04T09:26:35Z</dcterms:modified>
  <cp:revision>5</cp:revision>
  <dc:subject/>
  <dc:title>Phidias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0</vt:bool>
  </property>
  <property fmtid="{D5CDD505-2E9C-101B-9397-08002B2CF9AE}" pid="10" name="ShareDoc">
    <vt:bool>0</vt:bool>
  </property>
  <property fmtid="{D5CDD505-2E9C-101B-9397-08002B2CF9AE}" pid="11" name="Slides">
    <vt:i4>5</vt:i4>
  </property>
</Properties>
</file>