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>
        <p:scale>
          <a:sx n="75" d="100"/>
          <a:sy n="75" d="100"/>
        </p:scale>
        <p:origin x="-1362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FB5BB2-A322-42EC-8A10-5EC5504C1603}" type="datetimeFigureOut">
              <a:rPr lang="pl-PL" smtClean="0"/>
              <a:t>2017-11-20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A9ED3B-1314-4F99-BDEE-F63635E5C49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B5BB2-A322-42EC-8A10-5EC5504C1603}" type="datetimeFigureOut">
              <a:rPr lang="pl-PL" smtClean="0"/>
              <a:t>2017-11-20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9ED3B-1314-4F99-BDEE-F63635E5C49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B5BB2-A322-42EC-8A10-5EC5504C1603}" type="datetimeFigureOut">
              <a:rPr lang="pl-PL" smtClean="0"/>
              <a:t>2017-11-20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9ED3B-1314-4F99-BDEE-F63635E5C49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B5BB2-A322-42EC-8A10-5EC5504C1603}" type="datetimeFigureOut">
              <a:rPr lang="pl-PL" smtClean="0"/>
              <a:t>2017-11-20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9ED3B-1314-4F99-BDEE-F63635E5C49B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 spd="med" advClick="0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B5BB2-A322-42EC-8A10-5EC5504C1603}" type="datetimeFigureOut">
              <a:rPr lang="pl-PL" smtClean="0"/>
              <a:t>2017-11-20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9ED3B-1314-4F99-BDEE-F63635E5C49B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B5BB2-A322-42EC-8A10-5EC5504C1603}" type="datetimeFigureOut">
              <a:rPr lang="pl-PL" smtClean="0"/>
              <a:t>2017-11-20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9ED3B-1314-4F99-BDEE-F63635E5C49B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B5BB2-A322-42EC-8A10-5EC5504C1603}" type="datetimeFigureOut">
              <a:rPr lang="pl-PL" smtClean="0"/>
              <a:t>2017-11-20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9ED3B-1314-4F99-BDEE-F63635E5C49B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B5BB2-A322-42EC-8A10-5EC5504C1603}" type="datetimeFigureOut">
              <a:rPr lang="pl-PL" smtClean="0"/>
              <a:t>2017-11-20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9ED3B-1314-4F99-BDEE-F63635E5C49B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B5BB2-A322-42EC-8A10-5EC5504C1603}" type="datetimeFigureOut">
              <a:rPr lang="pl-PL" smtClean="0"/>
              <a:t>2017-11-20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9ED3B-1314-4F99-BDEE-F63635E5C49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EFB5BB2-A322-42EC-8A10-5EC5504C1603}" type="datetimeFigureOut">
              <a:rPr lang="pl-PL" smtClean="0"/>
              <a:t>2017-11-20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9ED3B-1314-4F99-BDEE-F63635E5C49B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FB5BB2-A322-42EC-8A10-5EC5504C1603}" type="datetimeFigureOut">
              <a:rPr lang="pl-PL" smtClean="0"/>
              <a:t>2017-11-20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A9ED3B-1314-4F99-BDEE-F63635E5C49B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FB5BB2-A322-42EC-8A10-5EC5504C1603}" type="datetimeFigureOut">
              <a:rPr lang="pl-PL" smtClean="0"/>
              <a:t>2017-11-20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A9ED3B-1314-4F99-BDEE-F63635E5C49B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med" advClick="0" advTm="300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908719"/>
            <a:ext cx="4032448" cy="2808313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pl-PL" sz="7200" b="1" dirty="0" smtClean="0">
                <a:solidFill>
                  <a:schemeClr val="bg1">
                    <a:lumMod val="50000"/>
                  </a:schemeClr>
                </a:solidFill>
                <a:latin typeface="Monotype Corsiva" panose="03010101010201010101" pitchFamily="66" charset="0"/>
                <a:cs typeface="Andalus" panose="02020603050405020304" pitchFamily="18" charset="-78"/>
              </a:rPr>
              <a:t>Tadeusz </a:t>
            </a:r>
            <a:br>
              <a:rPr lang="pl-PL" sz="7200" b="1" dirty="0" smtClean="0">
                <a:solidFill>
                  <a:schemeClr val="bg1">
                    <a:lumMod val="50000"/>
                  </a:schemeClr>
                </a:solidFill>
                <a:latin typeface="Monotype Corsiva" panose="03010101010201010101" pitchFamily="66" charset="0"/>
                <a:cs typeface="Andalus" panose="02020603050405020304" pitchFamily="18" charset="-78"/>
              </a:rPr>
            </a:br>
            <a:r>
              <a:rPr lang="pl-PL" sz="7200" b="1" dirty="0" smtClean="0">
                <a:solidFill>
                  <a:schemeClr val="bg1">
                    <a:lumMod val="50000"/>
                  </a:schemeClr>
                </a:solidFill>
                <a:latin typeface="Monotype Corsiva" panose="03010101010201010101" pitchFamily="66" charset="0"/>
                <a:cs typeface="Andalus" panose="02020603050405020304" pitchFamily="18" charset="-78"/>
              </a:rPr>
              <a:t>Makowski</a:t>
            </a:r>
            <a:endParaRPr lang="pl-PL" sz="7200" b="1" dirty="0">
              <a:solidFill>
                <a:schemeClr val="bg1">
                  <a:lumMod val="50000"/>
                </a:schemeClr>
              </a:solidFill>
              <a:latin typeface="Monotype Corsiva" panose="03010101010201010101" pitchFamily="66" charset="0"/>
              <a:cs typeface="Andalus" panose="02020603050405020304" pitchFamily="18" charset="-78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92080" y="4941168"/>
            <a:ext cx="3716885" cy="1618052"/>
          </a:xfrm>
        </p:spPr>
        <p:txBody>
          <a:bodyPr>
            <a:normAutofit fontScale="32500" lnSpcReduction="20000"/>
          </a:bodyPr>
          <a:lstStyle/>
          <a:p>
            <a:endParaRPr lang="pl-PL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endParaRPr lang="pl-PL" sz="8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r>
              <a:rPr lang="en-US" sz="8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Polish painter, illustrator, </a:t>
            </a:r>
            <a:endParaRPr lang="pl-PL" sz="84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r>
              <a:rPr lang="en-US" sz="8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and graphic artist</a:t>
            </a:r>
            <a:endParaRPr lang="pl-PL" sz="84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908719"/>
            <a:ext cx="3268960" cy="4358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246004"/>
      </p:ext>
    </p:extLst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3200" b="1" dirty="0" smtClean="0">
                <a:latin typeface="Andalus" panose="02020603050405020304" pitchFamily="18" charset="-78"/>
                <a:ea typeface="Calibri"/>
                <a:cs typeface="Andalus" panose="02020603050405020304" pitchFamily="18" charset="-78"/>
              </a:rPr>
              <a:t>Tadeusz Makowski was one of the most </a:t>
            </a:r>
            <a:r>
              <a:rPr lang="pl-PL" sz="3200" b="1" dirty="0" err="1" smtClean="0">
                <a:latin typeface="Andalus" panose="02020603050405020304" pitchFamily="18" charset="-78"/>
                <a:ea typeface="Calibri"/>
                <a:cs typeface="Andalus" panose="02020603050405020304" pitchFamily="18" charset="-78"/>
              </a:rPr>
              <a:t>famous</a:t>
            </a:r>
            <a:r>
              <a:rPr lang="pl-PL" sz="3200" b="1" dirty="0" smtClean="0">
                <a:latin typeface="Andalus" panose="02020603050405020304" pitchFamily="18" charset="-78"/>
                <a:ea typeface="Calibri"/>
                <a:cs typeface="Andalus" panose="02020603050405020304" pitchFamily="18" charset="-78"/>
              </a:rPr>
              <a:t> </a:t>
            </a:r>
            <a:r>
              <a:rPr lang="pl-PL" sz="3200" b="1" dirty="0" err="1" smtClean="0">
                <a:latin typeface="Andalus" panose="02020603050405020304" pitchFamily="18" charset="-78"/>
                <a:ea typeface="Calibri"/>
                <a:cs typeface="Andalus" panose="02020603050405020304" pitchFamily="18" charset="-78"/>
              </a:rPr>
              <a:t>Polish</a:t>
            </a:r>
            <a:r>
              <a:rPr lang="pl-PL" sz="3200" b="1" dirty="0" smtClean="0">
                <a:latin typeface="Andalus" panose="02020603050405020304" pitchFamily="18" charset="-78"/>
                <a:ea typeface="Calibri"/>
                <a:cs typeface="Andalus" panose="02020603050405020304" pitchFamily="18" charset="-78"/>
              </a:rPr>
              <a:t> </a:t>
            </a:r>
            <a:r>
              <a:rPr lang="pl-PL" sz="3200" b="1" dirty="0" err="1" smtClean="0">
                <a:latin typeface="Andalus" panose="02020603050405020304" pitchFamily="18" charset="-78"/>
                <a:ea typeface="Calibri"/>
                <a:cs typeface="Andalus" panose="02020603050405020304" pitchFamily="18" charset="-78"/>
              </a:rPr>
              <a:t>painters</a:t>
            </a:r>
            <a:r>
              <a:rPr lang="pl-PL" sz="3200" b="1" dirty="0" smtClean="0">
                <a:latin typeface="Andalus" panose="02020603050405020304" pitchFamily="18" charset="-78"/>
                <a:ea typeface="Calibri"/>
                <a:cs typeface="Andalus" panose="02020603050405020304" pitchFamily="18" charset="-78"/>
              </a:rPr>
              <a:t>.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3200" b="1" dirty="0" smtClean="0">
                <a:latin typeface="Andalus" panose="02020603050405020304" pitchFamily="18" charset="-78"/>
                <a:ea typeface="Calibri"/>
                <a:cs typeface="Andalus" panose="02020603050405020304" pitchFamily="18" charset="-78"/>
              </a:rPr>
              <a:t>He was b</a:t>
            </a:r>
            <a:r>
              <a:rPr lang="en-US" sz="3200" b="1" dirty="0" err="1" smtClean="0">
                <a:latin typeface="Andalus" panose="02020603050405020304" pitchFamily="18" charset="-78"/>
                <a:ea typeface="Calibri"/>
                <a:cs typeface="Andalus" panose="02020603050405020304" pitchFamily="18" charset="-78"/>
              </a:rPr>
              <a:t>orn</a:t>
            </a:r>
            <a:r>
              <a:rPr lang="en-US" sz="3200" b="1" dirty="0" smtClean="0">
                <a:latin typeface="Andalus" panose="02020603050405020304" pitchFamily="18" charset="-78"/>
                <a:ea typeface="Calibri"/>
                <a:cs typeface="Andalus" panose="02020603050405020304" pitchFamily="18" charset="-78"/>
              </a:rPr>
              <a:t> </a:t>
            </a:r>
            <a:r>
              <a:rPr lang="pl-PL" sz="3200" b="1" dirty="0" smtClean="0">
                <a:latin typeface="Andalus" panose="02020603050405020304" pitchFamily="18" charset="-78"/>
                <a:ea typeface="Calibri"/>
                <a:cs typeface="Andalus" panose="02020603050405020304" pitchFamily="18" charset="-78"/>
              </a:rPr>
              <a:t>in </a:t>
            </a:r>
            <a:r>
              <a:rPr lang="en-US" sz="3200" b="1" dirty="0" smtClean="0">
                <a:latin typeface="Andalus" panose="02020603050405020304" pitchFamily="18" charset="-78"/>
                <a:ea typeface="Calibri"/>
                <a:cs typeface="Andalus" panose="02020603050405020304" pitchFamily="18" charset="-78"/>
              </a:rPr>
              <a:t>1882 </a:t>
            </a:r>
            <a:r>
              <a:rPr lang="en-US" sz="3200" b="1" dirty="0">
                <a:latin typeface="Andalus" panose="02020603050405020304" pitchFamily="18" charset="-78"/>
                <a:ea typeface="Calibri"/>
                <a:cs typeface="Andalus" panose="02020603050405020304" pitchFamily="18" charset="-78"/>
              </a:rPr>
              <a:t>in </a:t>
            </a:r>
            <a:r>
              <a:rPr lang="en-US" sz="3200" b="1" dirty="0" err="1" smtClean="0">
                <a:latin typeface="Andalus" panose="02020603050405020304" pitchFamily="18" charset="-78"/>
                <a:ea typeface="Calibri"/>
                <a:cs typeface="Andalus" panose="02020603050405020304" pitchFamily="18" charset="-78"/>
              </a:rPr>
              <a:t>Oświęcim</a:t>
            </a:r>
            <a:r>
              <a:rPr lang="pl-PL" sz="3200" b="1" dirty="0" smtClean="0">
                <a:latin typeface="Andalus" panose="02020603050405020304" pitchFamily="18" charset="-78"/>
                <a:ea typeface="Calibri"/>
                <a:cs typeface="Andalus" panose="02020603050405020304" pitchFamily="18" charset="-78"/>
              </a:rPr>
              <a:t>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3200" b="1" dirty="0" smtClean="0">
                <a:latin typeface="Andalus" panose="02020603050405020304" pitchFamily="18" charset="-78"/>
                <a:ea typeface="Calibri"/>
                <a:cs typeface="Andalus" panose="02020603050405020304" pitchFamily="18" charset="-78"/>
              </a:rPr>
              <a:t>and</a:t>
            </a:r>
            <a:r>
              <a:rPr lang="en-US" sz="3200" b="1" dirty="0" smtClean="0">
                <a:latin typeface="Andalus" panose="02020603050405020304" pitchFamily="18" charset="-78"/>
                <a:ea typeface="Calibri"/>
                <a:cs typeface="Andalus" panose="02020603050405020304" pitchFamily="18" charset="-78"/>
              </a:rPr>
              <a:t> died</a:t>
            </a:r>
            <a:r>
              <a:rPr lang="pl-PL" sz="3200" b="1" dirty="0" smtClean="0">
                <a:latin typeface="Andalus" panose="02020603050405020304" pitchFamily="18" charset="-78"/>
                <a:ea typeface="Calibri"/>
                <a:cs typeface="Andalus" panose="02020603050405020304" pitchFamily="18" charset="-78"/>
              </a:rPr>
              <a:t> in</a:t>
            </a:r>
            <a:r>
              <a:rPr lang="en-US" sz="3200" b="1" dirty="0" smtClean="0">
                <a:latin typeface="Andalus" panose="02020603050405020304" pitchFamily="18" charset="-78"/>
                <a:ea typeface="Calibri"/>
                <a:cs typeface="Andalus" panose="02020603050405020304" pitchFamily="18" charset="-78"/>
              </a:rPr>
              <a:t> </a:t>
            </a:r>
            <a:r>
              <a:rPr lang="en-US" sz="3200" b="1" dirty="0">
                <a:latin typeface="Andalus" panose="02020603050405020304" pitchFamily="18" charset="-78"/>
                <a:ea typeface="Calibri"/>
                <a:cs typeface="Andalus" panose="02020603050405020304" pitchFamily="18" charset="-78"/>
              </a:rPr>
              <a:t>1932 in Paris.</a:t>
            </a:r>
            <a:endParaRPr lang="pl-PL" sz="3200" b="1" dirty="0">
              <a:latin typeface="Andalus" panose="02020603050405020304" pitchFamily="18" charset="-78"/>
              <a:ea typeface="Calibri"/>
              <a:cs typeface="Andalus" panose="02020603050405020304" pitchFamily="18" charset="-78"/>
            </a:endParaRP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Life</a:t>
            </a:r>
            <a:endParaRPr lang="pl-PL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39682430"/>
      </p:ext>
    </p:extLst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pl-PL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Tadeusz </a:t>
            </a:r>
            <a:r>
              <a:rPr lang="en-US" sz="32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Makowski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studied </a:t>
            </a:r>
            <a:r>
              <a:rPr lang="pl-PL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</a:t>
            </a:r>
            <a:r>
              <a:rPr lang="en-US" sz="32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hilology</a:t>
            </a:r>
            <a:r>
              <a:rPr lang="pl-PL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pl-PL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pl-PL" sz="32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at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the </a:t>
            </a:r>
            <a:r>
              <a:rPr lang="en-US" sz="32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Jagiellonian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University</a:t>
            </a:r>
            <a:r>
              <a:rPr lang="pl-PL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pl-PL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pl-PL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and painting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pl-PL" sz="32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at</a:t>
            </a:r>
            <a:r>
              <a:rPr lang="pl-PL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the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Academy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of Fine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Arts</a:t>
            </a:r>
            <a:r>
              <a:rPr lang="pl-PL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pl-PL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pl-PL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 </a:t>
            </a:r>
            <a:r>
              <a:rPr lang="pl-PL" sz="32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Cracow</a:t>
            </a:r>
            <a:r>
              <a:rPr lang="pl-PL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pl-PL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School</a:t>
            </a:r>
            <a:endParaRPr lang="pl-PL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97345717"/>
      </p:ext>
    </p:extLst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340768"/>
            <a:ext cx="7119893" cy="4382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050" dirty="0"/>
          </a:p>
          <a:p>
            <a:pPr marL="0" indent="0">
              <a:buNone/>
            </a:pPr>
            <a:r>
              <a:rPr lang="pl-PL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Tadeusz Makowski </a:t>
            </a:r>
            <a:r>
              <a:rPr lang="pl-PL" sz="36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painted</a:t>
            </a:r>
            <a:r>
              <a:rPr lang="pl-PL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:</a:t>
            </a:r>
          </a:p>
          <a:p>
            <a:pPr marL="0" indent="0">
              <a:buNone/>
            </a:pPr>
            <a:r>
              <a:rPr lang="pl-PL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∙</a:t>
            </a:r>
            <a:r>
              <a:rPr lang="pl-PL" sz="36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landscapes</a:t>
            </a:r>
            <a:r>
              <a:rPr lang="pl-PL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</a:t>
            </a:r>
          </a:p>
          <a:p>
            <a:pPr marL="0" indent="0">
              <a:buNone/>
            </a:pPr>
            <a:endParaRPr lang="pl-PL" sz="36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pl-PL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∙</a:t>
            </a:r>
            <a:r>
              <a:rPr lang="pl-PL" sz="36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still</a:t>
            </a:r>
            <a:r>
              <a:rPr lang="pl-PL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pl-PL" sz="36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lifes</a:t>
            </a:r>
            <a:r>
              <a:rPr lang="pl-PL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pPr marL="0" indent="0">
              <a:buNone/>
            </a:pPr>
            <a:endParaRPr lang="pl-PL" sz="36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pl-PL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∙and </a:t>
            </a:r>
            <a:r>
              <a:rPr lang="pl-PL" sz="36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children</a:t>
            </a:r>
            <a:endParaRPr lang="pl-PL" sz="36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pl-PL" sz="1050" dirty="0" smtClean="0"/>
          </a:p>
          <a:p>
            <a:pPr marL="0" indent="0">
              <a:buNone/>
            </a:pPr>
            <a:endParaRPr lang="pl-PL" sz="105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His </a:t>
            </a:r>
            <a:r>
              <a:rPr lang="pl-PL" sz="60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works</a:t>
            </a:r>
            <a:endParaRPr lang="pl-PL" sz="6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215" y="2166224"/>
            <a:ext cx="1244684" cy="70322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636" y="2166224"/>
            <a:ext cx="1014197" cy="72008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526" y="3327558"/>
            <a:ext cx="1235373" cy="821521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054" y="3272840"/>
            <a:ext cx="1014197" cy="859490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242" y="4632050"/>
            <a:ext cx="1076743" cy="845611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054" y="4478353"/>
            <a:ext cx="726164" cy="999308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549659"/>
            <a:ext cx="1079436" cy="856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368753"/>
      </p:ext>
    </p:extLst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Makowski </a:t>
            </a:r>
            <a:r>
              <a:rPr lang="en-US" dirty="0" smtClean="0"/>
              <a:t> </a:t>
            </a:r>
            <a:r>
              <a:rPr lang="pl-PL" dirty="0" smtClean="0"/>
              <a:t>was </a:t>
            </a:r>
            <a:r>
              <a:rPr lang="en-US" dirty="0" smtClean="0"/>
              <a:t>interest</a:t>
            </a:r>
            <a:r>
              <a:rPr lang="pl-PL" dirty="0" err="1" smtClean="0"/>
              <a:t>ed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err="1" smtClean="0"/>
              <a:t>theatr</a:t>
            </a:r>
            <a:r>
              <a:rPr lang="pl-PL" dirty="0" smtClean="0"/>
              <a:t>e.</a:t>
            </a:r>
          </a:p>
          <a:p>
            <a:pPr marL="0" indent="0">
              <a:buNone/>
            </a:pPr>
            <a:r>
              <a:rPr lang="pl-PL" dirty="0" smtClean="0"/>
              <a:t>He</a:t>
            </a:r>
            <a:r>
              <a:rPr lang="en-US" dirty="0" smtClean="0"/>
              <a:t> create</a:t>
            </a:r>
            <a:r>
              <a:rPr lang="pl-PL" dirty="0" smtClean="0"/>
              <a:t>d</a:t>
            </a:r>
            <a:r>
              <a:rPr lang="en-US" dirty="0" smtClean="0"/>
              <a:t> </a:t>
            </a:r>
            <a:r>
              <a:rPr lang="en-US" dirty="0"/>
              <a:t>the puppets for </a:t>
            </a:r>
            <a:r>
              <a:rPr lang="en-US" dirty="0" smtClean="0"/>
              <a:t>"</a:t>
            </a:r>
            <a:r>
              <a:rPr lang="en-US" dirty="0"/>
              <a:t>Green Balloon" Cabaret. </a:t>
            </a:r>
            <a:endParaRPr lang="pl-PL" dirty="0" smtClean="0"/>
          </a:p>
          <a:p>
            <a:pPr marL="0" indent="0">
              <a:buNone/>
            </a:pPr>
            <a:r>
              <a:rPr lang="en-US" dirty="0" smtClean="0"/>
              <a:t>He </a:t>
            </a:r>
            <a:r>
              <a:rPr lang="en-US" dirty="0"/>
              <a:t>was an illustrator of books and a cover </a:t>
            </a:r>
            <a:r>
              <a:rPr lang="en-US" dirty="0" smtClean="0"/>
              <a:t>designer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Makowski</a:t>
            </a:r>
            <a:r>
              <a:rPr lang="en-US" dirty="0"/>
              <a:t> also wrote poetry, short stories, and essays in </a:t>
            </a:r>
            <a:r>
              <a:rPr lang="en-US" dirty="0" smtClean="0"/>
              <a:t>art.</a:t>
            </a:r>
            <a:endParaRPr lang="en-US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haroni" panose="02010803020104030203" pitchFamily="2" charset="-79"/>
                <a:cs typeface="Aharoni" panose="02010803020104030203" pitchFamily="2" charset="-79"/>
              </a:rPr>
              <a:t>His </a:t>
            </a:r>
            <a:r>
              <a:rPr lang="pl-PL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interests</a:t>
            </a:r>
            <a:endParaRPr lang="pl-PL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82217261"/>
      </p:ext>
    </p:extLst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615" y="1481138"/>
            <a:ext cx="6416770" cy="4525962"/>
          </a:xfr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Masquerade</a:t>
            </a:r>
            <a:r>
              <a:rPr lang="pl-PL" dirty="0" smtClean="0">
                <a:latin typeface="Aharoni" panose="02010803020104030203" pitchFamily="2" charset="-79"/>
                <a:cs typeface="Aharoni" panose="02010803020104030203" pitchFamily="2" charset="-79"/>
              </a:rPr>
              <a:t>- </a:t>
            </a:r>
            <a:r>
              <a:rPr lang="pl-PL" dirty="0" err="1">
                <a:latin typeface="Aharoni" panose="02010803020104030203" pitchFamily="2" charset="-79"/>
                <a:cs typeface="Aharoni" panose="02010803020104030203" pitchFamily="2" charset="-79"/>
              </a:rPr>
              <a:t>o</a:t>
            </a:r>
            <a:r>
              <a:rPr lang="pl-PL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ur</a:t>
            </a:r>
            <a:r>
              <a:rPr lang="pl-PL" dirty="0" smtClean="0">
                <a:latin typeface="Aharoni" panose="02010803020104030203" pitchFamily="2" charset="-79"/>
                <a:cs typeface="Aharoni" panose="02010803020104030203" pitchFamily="2" charset="-79"/>
              </a:rPr>
              <a:t> painting </a:t>
            </a:r>
            <a:r>
              <a:rPr lang="pl-PL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</a:t>
            </a:r>
            <a:endParaRPr lang="pl-PL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20643276"/>
      </p:ext>
    </p:extLst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736</TotalTime>
  <Words>120</Words>
  <Application>Microsoft Office PowerPoint</Application>
  <PresentationFormat>Pokaz na ekranie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Hol</vt:lpstr>
      <vt:lpstr>Tadeusz  Makowski</vt:lpstr>
      <vt:lpstr>Life</vt:lpstr>
      <vt:lpstr>School</vt:lpstr>
      <vt:lpstr>His works</vt:lpstr>
      <vt:lpstr>His interests</vt:lpstr>
      <vt:lpstr>Masquerade- our painting 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Tadeusz Makowski</dc:title>
  <dc:creator>admin</dc:creator>
  <cp:lastModifiedBy>admin</cp:lastModifiedBy>
  <cp:revision>31</cp:revision>
  <dcterms:created xsi:type="dcterms:W3CDTF">2017-11-15T17:44:53Z</dcterms:created>
  <dcterms:modified xsi:type="dcterms:W3CDTF">2017-11-20T14:27:14Z</dcterms:modified>
</cp:coreProperties>
</file>