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57" r:id="rId4"/>
    <p:sldId id="260" r:id="rId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Ισοσκελές τρίγωνο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AEC0D95-58DE-4C6A-A3E3-72B055240F6E}" type="datetimeFigureOut">
              <a:rPr lang="el-GR" smtClean="0"/>
              <a:t>28/11/2017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EED33DB4-7E93-4323-9414-32FD8DA3C1C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C0D95-58DE-4C6A-A3E3-72B055240F6E}" type="datetimeFigureOut">
              <a:rPr lang="el-GR" smtClean="0"/>
              <a:t>28/11/2017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33DB4-7E93-4323-9414-32FD8DA3C1C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C0D95-58DE-4C6A-A3E3-72B055240F6E}" type="datetimeFigureOut">
              <a:rPr lang="el-GR" smtClean="0"/>
              <a:t>28/11/2017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33DB4-7E93-4323-9414-32FD8DA3C1C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DAEC0D95-58DE-4C6A-A3E3-72B055240F6E}" type="datetimeFigureOut">
              <a:rPr lang="el-GR" smtClean="0"/>
              <a:t>28/11/2017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33DB4-7E93-4323-9414-32FD8DA3C1C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 τρίγωνο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- Ισοσκελές τρίγωνο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DAEC0D95-58DE-4C6A-A3E3-72B055240F6E}" type="datetimeFigureOut">
              <a:rPr lang="el-GR" smtClean="0"/>
              <a:t>28/11/2017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EED33DB4-7E93-4323-9414-32FD8DA3C1C8}" type="slidenum">
              <a:rPr lang="el-GR" smtClean="0"/>
              <a:t>‹#›</a:t>
            </a:fld>
            <a:endParaRPr lang="el-GR"/>
          </a:p>
        </p:txBody>
      </p:sp>
      <p:cxnSp>
        <p:nvCxnSpPr>
          <p:cNvPr id="11" name="10 - Ευθεία γραμμή σύνδεσης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- Ευθεία γραμμή σύνδεσης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AEC0D95-58DE-4C6A-A3E3-72B055240F6E}" type="datetimeFigureOut">
              <a:rPr lang="el-GR" smtClean="0"/>
              <a:t>28/11/2017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ED33DB4-7E93-4323-9414-32FD8DA3C1C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DAEC0D95-58DE-4C6A-A3E3-72B055240F6E}" type="datetimeFigureOut">
              <a:rPr lang="el-GR" smtClean="0"/>
              <a:t>28/11/2017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EED33DB4-7E93-4323-9414-32FD8DA3C1C8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C0D95-58DE-4C6A-A3E3-72B055240F6E}" type="datetimeFigureOut">
              <a:rPr lang="el-GR" smtClean="0"/>
              <a:t>28/11/2017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33DB4-7E93-4323-9414-32FD8DA3C1C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AEC0D95-58DE-4C6A-A3E3-72B055240F6E}" type="datetimeFigureOut">
              <a:rPr lang="el-GR" smtClean="0"/>
              <a:t>28/11/2017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ED33DB4-7E93-4323-9414-32FD8DA3C1C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DAEC0D95-58DE-4C6A-A3E3-72B055240F6E}" type="datetimeFigureOut">
              <a:rPr lang="el-GR" smtClean="0"/>
              <a:t>28/11/2017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EED33DB4-7E93-4323-9414-32FD8DA3C1C8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DAEC0D95-58DE-4C6A-A3E3-72B055240F6E}" type="datetimeFigureOut">
              <a:rPr lang="el-GR" smtClean="0"/>
              <a:t>28/11/2017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EED33DB4-7E93-4323-9414-32FD8DA3C1C8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Ορθογώνιο τρίγωνο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- Ευθεία γραμμή σύνδεσης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- Ευθεία γραμμή σύνδεσης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AEC0D95-58DE-4C6A-A3E3-72B055240F6E}" type="datetimeFigureOut">
              <a:rPr lang="el-GR" smtClean="0"/>
              <a:t>28/11/2017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EED33DB4-7E93-4323-9414-32FD8DA3C1C8}" type="slidenum">
              <a:rPr lang="el-GR" smtClean="0"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i="1" dirty="0" smtClean="0">
                <a:solidFill>
                  <a:schemeClr val="accent4"/>
                </a:solidFill>
              </a:rPr>
              <a:t>TASK 1.</a:t>
            </a:r>
            <a:r>
              <a:rPr lang="en-US" dirty="0" smtClean="0"/>
              <a:t/>
            </a:r>
            <a:br>
              <a:rPr lang="en-US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75000"/>
            </a:schemeClr>
          </a:solidFill>
          <a:ln>
            <a:solidFill>
              <a:schemeClr val="accent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ETWINNING.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GREEK TEAM.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GENIKO LYKEIO PENTAPOLIS.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84982"/>
          </a:xfrm>
        </p:spPr>
        <p:txBody>
          <a:bodyPr>
            <a:normAutofit/>
          </a:bodyPr>
          <a:lstStyle/>
          <a:p>
            <a:r>
              <a:rPr lang="en-US" dirty="0" smtClean="0"/>
              <a:t>GENIKO LYKEIO PENTAPOLIS.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>
              <a:buNone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Powered by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Aggelos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Domouktsis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,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Stelios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Papaoikonomoy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, Andreas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Hotzas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and George Antoniadis.</a:t>
            </a:r>
          </a:p>
          <a:p>
            <a:pPr algn="ctr">
              <a:buNone/>
            </a:pP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Etwinning</a:t>
            </a:r>
            <a:endParaRPr lang="el-G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Famous Artist .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25963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47500" lnSpcReduction="20000"/>
          </a:bodyPr>
          <a:lstStyle/>
          <a:p>
            <a:r>
              <a:rPr lang="en-US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GENIKO LYKEIO PENTAPOLIS .</a:t>
            </a:r>
            <a:endParaRPr lang="en-US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r>
              <a:rPr lang="en-US" b="1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Asprogeraka</a:t>
            </a:r>
            <a:r>
              <a:rPr lang="en-US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Erato</a:t>
            </a:r>
            <a:endParaRPr lang="en-US" b="1" dirty="0" smtClean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Date of birth: 01-01-1880</a:t>
            </a:r>
            <a:b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</a:br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Date of death: 01-01-1965</a:t>
            </a:r>
            <a:b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</a:br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Art Works 1</a:t>
            </a:r>
          </a:p>
          <a:p>
            <a:r>
              <a:rPr lang="en-US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BIOGRAPHY</a:t>
            </a:r>
          </a:p>
          <a:p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She graduated from the School of Arts in </a:t>
            </a:r>
            <a:r>
              <a:rPr lang="en-US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1908</a:t>
            </a:r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. She painted mostly landscapes. After </a:t>
            </a:r>
            <a:r>
              <a:rPr lang="en-US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1920 </a:t>
            </a:r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she also got involved in ethnography and with compositions of religious content.</a:t>
            </a:r>
            <a:b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</a:br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</a:br>
            <a:r>
              <a:rPr lang="en-US" b="1" u="sng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She took part in group exhibitions:</a:t>
            </a:r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</a:br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•    Artistic Company </a:t>
            </a:r>
            <a:r>
              <a:rPr lang="en-US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1909</a:t>
            </a:r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</a:br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•    </a:t>
            </a:r>
            <a:r>
              <a:rPr lang="en-US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Mela</a:t>
            </a:r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Hotel </a:t>
            </a:r>
            <a:r>
              <a:rPr lang="en-US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1916</a:t>
            </a:r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</a:br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•    SEK </a:t>
            </a:r>
            <a:r>
              <a:rPr lang="en-US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1917</a:t>
            </a:r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, </a:t>
            </a:r>
            <a:r>
              <a:rPr lang="en-US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1921</a:t>
            </a:r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, </a:t>
            </a:r>
            <a:r>
              <a:rPr lang="en-US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1939</a:t>
            </a:r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</a:br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•    Greeks Painters Lyceum Greek </a:t>
            </a:r>
            <a:r>
              <a:rPr lang="en-US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1922</a:t>
            </a:r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, </a:t>
            </a:r>
            <a:r>
              <a:rPr lang="en-US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1924</a:t>
            </a:r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</a:br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•    Studio </a:t>
            </a:r>
            <a:r>
              <a:rPr lang="en-US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1933</a:t>
            </a:r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</a:br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•    Pan-Hellenic </a:t>
            </a:r>
            <a:r>
              <a:rPr lang="en-US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1938</a:t>
            </a:r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, </a:t>
            </a:r>
            <a:r>
              <a:rPr lang="en-US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1939</a:t>
            </a:r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, </a:t>
            </a:r>
            <a:r>
              <a:rPr lang="en-US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1948</a:t>
            </a:r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, </a:t>
            </a:r>
            <a:r>
              <a:rPr lang="en-US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1952</a:t>
            </a:r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</a:br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</a:br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At the same time, she organized also solo exhibitions many of which along with N. </a:t>
            </a:r>
            <a:r>
              <a:rPr lang="en-US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Asprogeraka</a:t>
            </a:r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(</a:t>
            </a:r>
            <a:r>
              <a:rPr lang="en-US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1916</a:t>
            </a:r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, </a:t>
            </a:r>
            <a:r>
              <a:rPr lang="en-US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1929</a:t>
            </a:r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, </a:t>
            </a:r>
            <a:r>
              <a:rPr lang="en-US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1931</a:t>
            </a:r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, </a:t>
            </a:r>
            <a:r>
              <a:rPr lang="en-US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1935 </a:t>
            </a:r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and</a:t>
            </a:r>
            <a:r>
              <a:rPr lang="en-US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 1939</a:t>
            </a:r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). She was member of the Pictorial Arts Chamber of Greece.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Title: </a:t>
            </a:r>
            <a:r>
              <a:rPr lang="en-US" dirty="0" smtClean="0"/>
              <a:t>view with houses</a:t>
            </a:r>
            <a:endParaRPr lang="el-GR" dirty="0" smtClean="0"/>
          </a:p>
          <a:p>
            <a:endParaRPr lang="el-GR" dirty="0"/>
          </a:p>
        </p:txBody>
      </p:sp>
      <p:pic>
        <p:nvPicPr>
          <p:cNvPr id="2052" name="Picture 4" descr="C:\Users\User\Desktop\thumb_fsdprel__710x500_paint_2307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0"/>
            <a:ext cx="7704856" cy="562659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Ζωντάνια">
  <a:themeElements>
    <a:clrScheme name="Ζωντάνια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Ζωντάνι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Ζωντάνι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24</TotalTime>
  <Words>50</Words>
  <Application>Microsoft Office PowerPoint</Application>
  <PresentationFormat>Προβολή στην οθόνη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5" baseType="lpstr">
      <vt:lpstr>Ζωντάνια</vt:lpstr>
      <vt:lpstr>TASK 1. </vt:lpstr>
      <vt:lpstr>GENIKO LYKEIO PENTAPOLIS.</vt:lpstr>
      <vt:lpstr>Famous Artist .</vt:lpstr>
      <vt:lpstr>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Famous Artists.</dc:title>
  <dc:creator>User</dc:creator>
  <cp:lastModifiedBy>User</cp:lastModifiedBy>
  <cp:revision>5</cp:revision>
  <dcterms:created xsi:type="dcterms:W3CDTF">2017-11-28T10:58:48Z</dcterms:created>
  <dcterms:modified xsi:type="dcterms:W3CDTF">2017-11-28T11:23:04Z</dcterms:modified>
</cp:coreProperties>
</file>