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8" r:id="rId2"/>
    <p:sldId id="269" r:id="rId3"/>
    <p:sldId id="256" r:id="rId4"/>
    <p:sldId id="262" r:id="rId5"/>
    <p:sldId id="263" r:id="rId6"/>
    <p:sldId id="270" r:id="rId7"/>
    <p:sldId id="258" r:id="rId8"/>
    <p:sldId id="264" r:id="rId9"/>
    <p:sldId id="265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lı Cengiz" initials="AC" lastIdx="1" clrIdx="0">
    <p:extLst>
      <p:ext uri="{19B8F6BF-5375-455C-9EA6-DF929625EA0E}">
        <p15:presenceInfo xmlns="" xmlns:p15="http://schemas.microsoft.com/office/powerpoint/2012/main" userId="39f8c631b76041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lı Cengiz" userId="39f8c631b76041b3" providerId="LiveId" clId="{039C0249-4CF3-FB4F-92CC-B8AF448C92EB}"/>
    <pc:docChg chg="undo custSel modSld">
      <pc:chgData name="Aslı Cengiz" userId="39f8c631b76041b3" providerId="LiveId" clId="{039C0249-4CF3-FB4F-92CC-B8AF448C92EB}" dt="2018-11-17T21:14:16.972" v="93" actId="255"/>
      <pc:docMkLst>
        <pc:docMk/>
      </pc:docMkLst>
      <pc:sldChg chg="addSp delSp modSp addCm delCm">
        <pc:chgData name="Aslı Cengiz" userId="39f8c631b76041b3" providerId="LiveId" clId="{039C0249-4CF3-FB4F-92CC-B8AF448C92EB}" dt="2018-11-17T21:14:16.972" v="93" actId="255"/>
        <pc:sldMkLst>
          <pc:docMk/>
          <pc:sldMk cId="3770317498" sldId="256"/>
        </pc:sldMkLst>
        <pc:spChg chg="del mod">
          <ac:chgData name="Aslı Cengiz" userId="39f8c631b76041b3" providerId="LiveId" clId="{039C0249-4CF3-FB4F-92CC-B8AF448C92EB}" dt="2018-11-17T21:03:09.972" v="4" actId="478"/>
          <ac:spMkLst>
            <pc:docMk/>
            <pc:sldMk cId="3770317498" sldId="256"/>
            <ac:spMk id="2" creationId="{493387C0-DFB9-AE47-9DBD-AA1CA75441AE}"/>
          </ac:spMkLst>
        </pc:spChg>
        <pc:spChg chg="del">
          <ac:chgData name="Aslı Cengiz" userId="39f8c631b76041b3" providerId="LiveId" clId="{039C0249-4CF3-FB4F-92CC-B8AF448C92EB}" dt="2018-11-17T21:03:12.234" v="5" actId="478"/>
          <ac:spMkLst>
            <pc:docMk/>
            <pc:sldMk cId="3770317498" sldId="256"/>
            <ac:spMk id="3" creationId="{4BED5737-DD42-1845-A530-188D8C548797}"/>
          </ac:spMkLst>
        </pc:spChg>
        <pc:spChg chg="add del mod">
          <ac:chgData name="Aslı Cengiz" userId="39f8c631b76041b3" providerId="LiveId" clId="{039C0249-4CF3-FB4F-92CC-B8AF448C92EB}" dt="2018-11-17T21:06:31.863" v="35" actId="478"/>
          <ac:spMkLst>
            <pc:docMk/>
            <pc:sldMk cId="3770317498" sldId="256"/>
            <ac:spMk id="5" creationId="{F0E387EA-B141-C945-BDF3-1170BF29796F}"/>
          </ac:spMkLst>
        </pc:spChg>
        <pc:spChg chg="add mod">
          <ac:chgData name="Aslı Cengiz" userId="39f8c631b76041b3" providerId="LiveId" clId="{039C0249-4CF3-FB4F-92CC-B8AF448C92EB}" dt="2018-11-17T21:07:42.979" v="46" actId="1076"/>
          <ac:spMkLst>
            <pc:docMk/>
            <pc:sldMk cId="3770317498" sldId="256"/>
            <ac:spMk id="8" creationId="{44CCC749-EA67-E44D-96EE-CC8FBEE8434B}"/>
          </ac:spMkLst>
        </pc:spChg>
        <pc:spChg chg="add">
          <ac:chgData name="Aslı Cengiz" userId="39f8c631b76041b3" providerId="LiveId" clId="{039C0249-4CF3-FB4F-92CC-B8AF448C92EB}" dt="2018-11-17T21:07:49.718" v="47" actId="22"/>
          <ac:spMkLst>
            <pc:docMk/>
            <pc:sldMk cId="3770317498" sldId="256"/>
            <ac:spMk id="10" creationId="{DA3CAC8B-E1A6-6B49-8F6E-BBD6926D098D}"/>
          </ac:spMkLst>
        </pc:spChg>
        <pc:spChg chg="add del mod">
          <ac:chgData name="Aslı Cengiz" userId="39f8c631b76041b3" providerId="LiveId" clId="{039C0249-4CF3-FB4F-92CC-B8AF448C92EB}" dt="2018-11-17T21:09:41.621" v="55" actId="478"/>
          <ac:spMkLst>
            <pc:docMk/>
            <pc:sldMk cId="3770317498" sldId="256"/>
            <ac:spMk id="12" creationId="{8ECB1A9C-BDEC-2846-A11B-2470E8FED09B}"/>
          </ac:spMkLst>
        </pc:spChg>
        <pc:spChg chg="add mod">
          <ac:chgData name="Aslı Cengiz" userId="39f8c631b76041b3" providerId="LiveId" clId="{039C0249-4CF3-FB4F-92CC-B8AF448C92EB}" dt="2018-11-17T21:14:16.972" v="93" actId="255"/>
          <ac:spMkLst>
            <pc:docMk/>
            <pc:sldMk cId="3770317498" sldId="256"/>
            <ac:spMk id="13" creationId="{643BAFEC-DA86-8B4B-A724-B50F74146057}"/>
          </ac:spMkLst>
        </pc:spChg>
        <pc:picChg chg="add mod">
          <ac:chgData name="Aslı Cengiz" userId="39f8c631b76041b3" providerId="LiveId" clId="{039C0249-4CF3-FB4F-92CC-B8AF448C92EB}" dt="2018-11-17T21:06:28.028" v="34" actId="1076"/>
          <ac:picMkLst>
            <pc:docMk/>
            <pc:sldMk cId="3770317498" sldId="256"/>
            <ac:picMk id="6" creationId="{0546BE9E-4F2F-8D4C-8CA0-D88AFBD86A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Star Yay\Desktop\top-7-things-do-asian-side-istanbul-48-hou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4876800"/>
            <a:ext cx="3429000" cy="1981200"/>
          </a:xfrm>
          <a:prstGeom prst="rect">
            <a:avLst/>
          </a:prstGeom>
          <a:noFill/>
        </p:spPr>
      </p:pic>
      <p:pic>
        <p:nvPicPr>
          <p:cNvPr id="2051" name="Picture 3" descr="C:\Users\Star Yay\Desktop\istanbulun-gezilecek-yerleri_16_9_1522653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181600"/>
            <a:ext cx="2971800" cy="1676400"/>
          </a:xfrm>
          <a:prstGeom prst="rect">
            <a:avLst/>
          </a:prstGeom>
          <a:noFill/>
        </p:spPr>
      </p:pic>
      <p:pic>
        <p:nvPicPr>
          <p:cNvPr id="2052" name="Picture 4" descr="C:\Users\Star Yay\Desktop\istanbu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23671" y="2133600"/>
            <a:ext cx="3468329" cy="2743200"/>
          </a:xfrm>
          <a:prstGeom prst="rect">
            <a:avLst/>
          </a:prstGeom>
          <a:noFill/>
        </p:spPr>
      </p:pic>
      <p:pic>
        <p:nvPicPr>
          <p:cNvPr id="2053" name="Picture 5" descr="C:\Users\Star Yay\Desktop\İstanbul-Gezilecek-Yerl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0"/>
            <a:ext cx="5486401" cy="2057400"/>
          </a:xfrm>
          <a:prstGeom prst="rect">
            <a:avLst/>
          </a:prstGeom>
          <a:noFill/>
        </p:spPr>
      </p:pic>
      <p:pic>
        <p:nvPicPr>
          <p:cNvPr id="2054" name="Picture 6" descr="C:\Users\Star Yay\Desktop\15322170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3018" y="1"/>
            <a:ext cx="3438982" cy="2133599"/>
          </a:xfrm>
          <a:prstGeom prst="rect">
            <a:avLst/>
          </a:prstGeom>
          <a:noFill/>
        </p:spPr>
      </p:pic>
      <p:pic>
        <p:nvPicPr>
          <p:cNvPr id="2055" name="Picture 7" descr="C:\Users\Star Yay\Desktop\1498741215-875849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2057400"/>
          </a:xfrm>
          <a:prstGeom prst="rect">
            <a:avLst/>
          </a:prstGeom>
          <a:noFill/>
        </p:spPr>
      </p:pic>
      <p:pic>
        <p:nvPicPr>
          <p:cNvPr id="2056" name="Picture 8" descr="C:\Users\Star Yay\Desktop\fea41f56d566e62379fb03ba5b823caf13bd9de5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057400"/>
            <a:ext cx="3165231" cy="2438400"/>
          </a:xfrm>
          <a:prstGeom prst="rect">
            <a:avLst/>
          </a:prstGeom>
          <a:noFill/>
        </p:spPr>
      </p:pic>
      <p:pic>
        <p:nvPicPr>
          <p:cNvPr id="2057" name="Picture 9" descr="C:\Users\Star Yay\Desktop\22845-mahur-5348-950px.jpg"/>
          <p:cNvPicPr>
            <a:picLocks noChangeAspect="1" noChangeArrowheads="1"/>
          </p:cNvPicPr>
          <p:nvPr/>
        </p:nvPicPr>
        <p:blipFill>
          <a:blip r:embed="rId9"/>
          <a:srcRect t="3829" b="3829"/>
          <a:stretch>
            <a:fillRect/>
          </a:stretch>
        </p:blipFill>
        <p:spPr bwMode="auto">
          <a:xfrm>
            <a:off x="0" y="4495800"/>
            <a:ext cx="3124200" cy="2362200"/>
          </a:xfrm>
          <a:prstGeom prst="rect">
            <a:avLst/>
          </a:prstGeom>
          <a:noFill/>
        </p:spPr>
      </p:pic>
      <p:pic>
        <p:nvPicPr>
          <p:cNvPr id="2059" name="Picture 11" descr="C:\Users\Star Yay\Desktop\ori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801" y="5181600"/>
            <a:ext cx="2743199" cy="1676400"/>
          </a:xfrm>
          <a:prstGeom prst="rect">
            <a:avLst/>
          </a:prstGeom>
          <a:noFill/>
        </p:spPr>
      </p:pic>
      <p:pic>
        <p:nvPicPr>
          <p:cNvPr id="2050" name="Picture 2" descr="C:\Users\Star Yay\Desktop\How-to-Spend-3-Days-in-Istanbul-Itinerary-Turkey-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2057400"/>
            <a:ext cx="5638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696623" y="3048000"/>
            <a:ext cx="47039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PREPARED </a:t>
            </a:r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</a:t>
            </a:r>
          </a:p>
          <a:p>
            <a:pPr algn="ctr"/>
            <a:r>
              <a:rPr lang="tr-TR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ASLI </a:t>
            </a:r>
            <a:r>
              <a:rPr lang="tr-TR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CENGIZ</a:t>
            </a:r>
          </a:p>
          <a:p>
            <a:pPr algn="ctr"/>
            <a:r>
              <a:rPr lang="tr-TR" sz="5400" b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11th CLASS</a:t>
            </a:r>
            <a:endParaRPr lang="tr-TR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r Yay\Desktop\igaphoto015-e1533627399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2590800"/>
          </a:xfrm>
          <a:prstGeom prst="rect">
            <a:avLst/>
          </a:prstGeom>
          <a:noFill/>
        </p:spPr>
      </p:pic>
      <p:pic>
        <p:nvPicPr>
          <p:cNvPr id="3075" name="Picture 3" descr="C:\Users\Star Yay\Desktop\201806201957032492205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799" y="0"/>
            <a:ext cx="4876799" cy="2590800"/>
          </a:xfrm>
          <a:prstGeom prst="rect">
            <a:avLst/>
          </a:prstGeom>
          <a:noFill/>
        </p:spPr>
      </p:pic>
      <p:pic>
        <p:nvPicPr>
          <p:cNvPr id="3076" name="Picture 4" descr="C:\Users\Star Yay\Desktop\airports-of-istanbul.jpg"/>
          <p:cNvPicPr>
            <a:picLocks noChangeAspect="1" noChangeArrowheads="1"/>
          </p:cNvPicPr>
          <p:nvPr/>
        </p:nvPicPr>
        <p:blipFill>
          <a:blip r:embed="rId4"/>
          <a:srcRect l="5669" r="6614"/>
          <a:stretch>
            <a:fillRect/>
          </a:stretch>
        </p:blipFill>
        <p:spPr bwMode="auto">
          <a:xfrm>
            <a:off x="0" y="4191001"/>
            <a:ext cx="4070271" cy="2667000"/>
          </a:xfrm>
          <a:prstGeom prst="rect">
            <a:avLst/>
          </a:prstGeom>
          <a:noFill/>
        </p:spPr>
      </p:pic>
      <p:pic>
        <p:nvPicPr>
          <p:cNvPr id="3077" name="Picture 5" descr="C:\Users\Star Yay\Desktop\dunyanin-en-buyugu-istanbul-havaliman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3585" y="0"/>
            <a:ext cx="3328416" cy="2590800"/>
          </a:xfrm>
          <a:prstGeom prst="rect">
            <a:avLst/>
          </a:prstGeom>
          <a:noFill/>
        </p:spPr>
      </p:pic>
      <p:pic>
        <p:nvPicPr>
          <p:cNvPr id="3078" name="Picture 6" descr="C:\Users\Star Yay\Desktop\havalimani-aa-1_16_9_15296399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1" y="4191001"/>
            <a:ext cx="4419599" cy="2667000"/>
          </a:xfrm>
          <a:prstGeom prst="rect">
            <a:avLst/>
          </a:prstGeom>
          <a:noFill/>
        </p:spPr>
      </p:pic>
      <p:pic>
        <p:nvPicPr>
          <p:cNvPr id="3079" name="Picture 7" descr="C:\Users\Star Yay\Desktop\ALFF4_1410237539_8262.jpg"/>
          <p:cNvPicPr>
            <a:picLocks noChangeAspect="1" noChangeArrowheads="1"/>
          </p:cNvPicPr>
          <p:nvPr/>
        </p:nvPicPr>
        <p:blipFill>
          <a:blip r:embed="rId7"/>
          <a:srcRect l="27083"/>
          <a:stretch>
            <a:fillRect/>
          </a:stretch>
        </p:blipFill>
        <p:spPr bwMode="auto">
          <a:xfrm>
            <a:off x="8289443" y="4191000"/>
            <a:ext cx="3902556" cy="2667000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2133600" y="2895600"/>
            <a:ext cx="7736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AIRPORTS OF ISTANBUL</a:t>
            </a:r>
            <a:endParaRPr lang="tr-T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6">
            <a:extLst>
              <a:ext uri="{FF2B5EF4-FFF2-40B4-BE49-F238E27FC236}">
                <a16:creationId xmlns="" xmlns:a16="http://schemas.microsoft.com/office/drawing/2014/main" id="{0546BE9E-4F2F-8D4C-8CA0-D88AFBD8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70193"/>
            <a:ext cx="8458200" cy="4321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44CCC749-EA67-E44D-96EE-CC8FBEE8434B}"/>
              </a:ext>
            </a:extLst>
          </p:cNvPr>
          <p:cNvSpPr txBox="1"/>
          <p:nvPr/>
        </p:nvSpPr>
        <p:spPr>
          <a:xfrm>
            <a:off x="6268758" y="163419"/>
            <a:ext cx="2900455" cy="550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DA3CAC8B-E1A6-6B49-8F6E-BBD6926D098D}"/>
              </a:ext>
            </a:extLst>
          </p:cNvPr>
          <p:cNvSpPr txBox="1"/>
          <p:nvPr/>
        </p:nvSpPr>
        <p:spPr>
          <a:xfrm>
            <a:off x="6421158" y="315819"/>
            <a:ext cx="2900455" cy="550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643BAFEC-DA86-8B4B-A724-B50F74146057}"/>
              </a:ext>
            </a:extLst>
          </p:cNvPr>
          <p:cNvSpPr txBox="1"/>
          <p:nvPr/>
        </p:nvSpPr>
        <p:spPr>
          <a:xfrm>
            <a:off x="9321612" y="754810"/>
            <a:ext cx="2776071" cy="4693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It's in </a:t>
            </a:r>
            <a:r>
              <a:rPr lang="en-US" sz="23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Yesilkoy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, on European side of </a:t>
            </a:r>
            <a:r>
              <a:rPr lang="tr-TR" sz="23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Istanbul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It's the first airport of Turkey. 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It took its name from Mustafa </a:t>
            </a:r>
            <a:r>
              <a:rPr lang="en-US" sz="23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Kemal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Ataturk(founder of Turkey).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tr-TR" sz="23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tr-TR" sz="23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tr-TR" sz="2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828800" y="152400"/>
            <a:ext cx="8610600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ATATURK A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RPORT </a:t>
            </a:r>
            <a:endParaRPr lang="tr-TR" sz="27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752600" y="6172200"/>
            <a:ext cx="8686800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ATATURK A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RPORT </a:t>
            </a:r>
            <a:endParaRPr lang="tr-TR" sz="27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3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6">
            <a:extLst>
              <a:ext uri="{FF2B5EF4-FFF2-40B4-BE49-F238E27FC236}">
                <a16:creationId xmlns="" xmlns:a16="http://schemas.microsoft.com/office/drawing/2014/main" id="{0546BE9E-4F2F-8D4C-8CA0-D88AFBD8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09541"/>
            <a:ext cx="8458200" cy="4442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44CCC749-EA67-E44D-96EE-CC8FBEE8434B}"/>
              </a:ext>
            </a:extLst>
          </p:cNvPr>
          <p:cNvSpPr txBox="1"/>
          <p:nvPr/>
        </p:nvSpPr>
        <p:spPr>
          <a:xfrm>
            <a:off x="6268758" y="163419"/>
            <a:ext cx="2900455" cy="550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DA3CAC8B-E1A6-6B49-8F6E-BBD6926D098D}"/>
              </a:ext>
            </a:extLst>
          </p:cNvPr>
          <p:cNvSpPr txBox="1"/>
          <p:nvPr/>
        </p:nvSpPr>
        <p:spPr>
          <a:xfrm>
            <a:off x="6421158" y="315819"/>
            <a:ext cx="2900455" cy="550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643BAFEC-DA86-8B4B-A724-B50F74146057}"/>
              </a:ext>
            </a:extLst>
          </p:cNvPr>
          <p:cNvSpPr txBox="1"/>
          <p:nvPr/>
        </p:nvSpPr>
        <p:spPr>
          <a:xfrm>
            <a:off x="9321612" y="754810"/>
            <a:ext cx="277607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endParaRPr lang="tr-TR" sz="2800" b="1" dirty="0">
              <a:solidFill>
                <a:schemeClr val="accent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52600" y="152400"/>
            <a:ext cx="861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SAB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HA GOKCEN A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RPORT</a:t>
            </a:r>
            <a:endParaRPr lang="tr-TR" sz="27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752600" y="6172200"/>
            <a:ext cx="861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SAB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HA GOKCEN A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RPORT</a:t>
            </a:r>
            <a:endParaRPr lang="tr-TR" sz="27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9296400" y="762000"/>
            <a:ext cx="28956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It's located </a:t>
            </a:r>
            <a:r>
              <a:rPr lang="tr-TR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tr-TR" sz="23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tr-TR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southeast 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of the city center, it's in the Asian part of the bi-continental Istanbul. 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It took its name from </a:t>
            </a:r>
            <a:r>
              <a:rPr lang="en-US" sz="23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Sabiha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3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Gokcen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She is Ataturk's adopted daughter. 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She is first female pilot and first female war 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pilot</a:t>
            </a:r>
            <a:r>
              <a:rPr lang="tr-TR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of  </a:t>
            </a:r>
            <a:r>
              <a:rPr lang="tr-TR" sz="23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Turkey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3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6">
            <a:extLst>
              <a:ext uri="{FF2B5EF4-FFF2-40B4-BE49-F238E27FC236}">
                <a16:creationId xmlns="" xmlns:a16="http://schemas.microsoft.com/office/drawing/2014/main" id="{0546BE9E-4F2F-8D4C-8CA0-D88AFBD8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458200" cy="4575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44CCC749-EA67-E44D-96EE-CC8FBEE8434B}"/>
              </a:ext>
            </a:extLst>
          </p:cNvPr>
          <p:cNvSpPr txBox="1"/>
          <p:nvPr/>
        </p:nvSpPr>
        <p:spPr>
          <a:xfrm>
            <a:off x="6268758" y="163419"/>
            <a:ext cx="2900455" cy="550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DA3CAC8B-E1A6-6B49-8F6E-BBD6926D098D}"/>
              </a:ext>
            </a:extLst>
          </p:cNvPr>
          <p:cNvSpPr txBox="1"/>
          <p:nvPr/>
        </p:nvSpPr>
        <p:spPr>
          <a:xfrm>
            <a:off x="6421158" y="315819"/>
            <a:ext cx="2900455" cy="550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643BAFEC-DA86-8B4B-A724-B50F74146057}"/>
              </a:ext>
            </a:extLst>
          </p:cNvPr>
          <p:cNvSpPr txBox="1"/>
          <p:nvPr/>
        </p:nvSpPr>
        <p:spPr>
          <a:xfrm>
            <a:off x="9321612" y="754810"/>
            <a:ext cx="277607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tr-TR" sz="2800" b="1" dirty="0">
                <a:solidFill>
                  <a:schemeClr val="accent1"/>
                </a:solidFill>
              </a:rPr>
              <a:t/>
            </a:r>
            <a:br>
              <a:rPr lang="tr-TR" sz="2800" b="1" dirty="0">
                <a:solidFill>
                  <a:schemeClr val="accent1"/>
                </a:solidFill>
              </a:rPr>
            </a:br>
            <a:endParaRPr lang="tr-TR" sz="2800" b="1" dirty="0">
              <a:solidFill>
                <a:schemeClr val="accent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52600" y="152400"/>
            <a:ext cx="861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ISTANBUL 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RPORT</a:t>
            </a:r>
            <a:endParaRPr lang="tr-TR" sz="27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752600" y="6172200"/>
            <a:ext cx="861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ISTANBUL 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RPORT</a:t>
            </a:r>
            <a:endParaRPr lang="tr-TR" sz="27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220200" y="762000"/>
            <a:ext cx="2971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It's in the </a:t>
            </a:r>
            <a:r>
              <a:rPr lang="en-US" sz="23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Arnavutkoy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district on the European side of Istanbul, Turkey. 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It </a:t>
            </a:r>
            <a:r>
              <a:rPr lang="tr-TR" sz="23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was</a:t>
            </a:r>
            <a:r>
              <a:rPr lang="tr-TR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opened 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on 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29</a:t>
            </a:r>
            <a:r>
              <a:rPr lang="tr-TR" sz="23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October 2018. 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It's 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the biggest 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airport in the world. 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23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took Awards Of Tower Design (with tulip design).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3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2354014" y="2895600"/>
            <a:ext cx="7295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BRIDGES OF ISTANBUL</a:t>
            </a:r>
            <a:endParaRPr lang="tr-T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Star Yay\Desktop\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799"/>
            <a:ext cx="6553200" cy="2743201"/>
          </a:xfrm>
          <a:prstGeom prst="rect">
            <a:avLst/>
          </a:prstGeom>
          <a:noFill/>
        </p:spPr>
      </p:pic>
      <p:pic>
        <p:nvPicPr>
          <p:cNvPr id="4099" name="Picture 3" descr="C:\Users\Star Yay\Desktop\buyuk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040" y="0"/>
            <a:ext cx="7299960" cy="2590800"/>
          </a:xfrm>
          <a:prstGeom prst="rect">
            <a:avLst/>
          </a:prstGeom>
          <a:noFill/>
        </p:spPr>
      </p:pic>
      <p:pic>
        <p:nvPicPr>
          <p:cNvPr id="4100" name="Picture 4" descr="C:\Users\Star Yay\Desktop\goldenhornistanbulpalin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114800"/>
            <a:ext cx="5638800" cy="2743199"/>
          </a:xfrm>
          <a:prstGeom prst="rect">
            <a:avLst/>
          </a:prstGeom>
          <a:noFill/>
        </p:spPr>
      </p:pic>
      <p:pic>
        <p:nvPicPr>
          <p:cNvPr id="4101" name="Picture 5" descr="C:\Users\Star Yay\Desktop\bosphorus-bridge-istanbu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4953000" cy="259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581400" y="762000"/>
            <a:ext cx="8610600" cy="5330952"/>
          </a:xfrm>
        </p:spPr>
      </p:sp>
      <p:pic>
        <p:nvPicPr>
          <p:cNvPr id="5" name="Resim 6">
            <a:extLst>
              <a:ext uri="{FF2B5EF4-FFF2-40B4-BE49-F238E27FC236}">
                <a16:creationId xmlns="" xmlns:a16="http://schemas.microsoft.com/office/drawing/2014/main" id="{0546BE9E-4F2F-8D4C-8CA0-D88AFBD8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155675"/>
            <a:ext cx="8077200" cy="4550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Dikdörtgen"/>
          <p:cNvSpPr/>
          <p:nvPr/>
        </p:nvSpPr>
        <p:spPr>
          <a:xfrm>
            <a:off x="0" y="762000"/>
            <a:ext cx="3429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It's the first bridge of Istanbul. 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It's the 4th longest bridge in the world when building was 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finished</a:t>
            </a:r>
            <a:r>
              <a:rPr lang="tr-TR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However, it's the 21st longest bridge in the world now. 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Its first name is "</a:t>
            </a:r>
            <a:r>
              <a:rPr lang="en-US" sz="23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Bosphorus</a:t>
            </a: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Bridge." 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676400" y="6172200"/>
            <a:ext cx="861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JULY MARTYRS BR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DGE</a:t>
            </a:r>
            <a:endParaRPr lang="tr-TR" sz="27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752600" y="152400"/>
            <a:ext cx="861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JULY MARTYRS BR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DGE</a:t>
            </a:r>
            <a:endParaRPr lang="tr-TR" sz="27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581400" y="762000"/>
            <a:ext cx="8610600" cy="5330952"/>
          </a:xfrm>
        </p:spPr>
      </p:sp>
      <p:sp>
        <p:nvSpPr>
          <p:cNvPr id="11" name="10 Dikdörtgen"/>
          <p:cNvSpPr/>
          <p:nvPr/>
        </p:nvSpPr>
        <p:spPr>
          <a:xfrm>
            <a:off x="381000" y="152400"/>
            <a:ext cx="11506200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FAT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 SULTAN MEHMET BR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DGE (Sultan </a:t>
            </a:r>
            <a:r>
              <a:rPr lang="en-US" sz="27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Mehmed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the Conqueror Bridge)</a:t>
            </a:r>
            <a:endParaRPr lang="tr-TR" sz="27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Resim 6">
            <a:extLst>
              <a:ext uri="{FF2B5EF4-FFF2-40B4-BE49-F238E27FC236}">
                <a16:creationId xmlns="" xmlns:a16="http://schemas.microsoft.com/office/drawing/2014/main" id="{0546BE9E-4F2F-8D4C-8CA0-D88AFBD8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43000"/>
            <a:ext cx="7848600" cy="4550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8 Dikdörtgen"/>
          <p:cNvSpPr/>
          <p:nvPr/>
        </p:nvSpPr>
        <p:spPr>
          <a:xfrm>
            <a:off x="457200" y="6172200"/>
            <a:ext cx="11506200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FAT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 SULTAN MEHMET BR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DGE (Sultan </a:t>
            </a:r>
            <a:r>
              <a:rPr lang="en-US" sz="2700" b="1" dirty="0" err="1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Mehmed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the Conqueror Bridge)</a:t>
            </a:r>
            <a:endParaRPr lang="tr-TR" sz="27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0" y="762000"/>
            <a:ext cx="3429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It's the 14th biggest steel suspension bridge in the world. 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It took its name from Ottoman sovereign.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581400" y="762000"/>
            <a:ext cx="8610600" cy="5330952"/>
          </a:xfrm>
        </p:spPr>
      </p:sp>
      <p:pic>
        <p:nvPicPr>
          <p:cNvPr id="5" name="Resim 6">
            <a:extLst>
              <a:ext uri="{FF2B5EF4-FFF2-40B4-BE49-F238E27FC236}">
                <a16:creationId xmlns="" xmlns:a16="http://schemas.microsoft.com/office/drawing/2014/main" id="{0546BE9E-4F2F-8D4C-8CA0-D88AFBD8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158557"/>
            <a:ext cx="8077200" cy="45447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10 Dikdörtgen"/>
          <p:cNvSpPr/>
          <p:nvPr/>
        </p:nvSpPr>
        <p:spPr>
          <a:xfrm>
            <a:off x="1752600" y="152400"/>
            <a:ext cx="861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YAVUZ SULTAN SEL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 BR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DGE</a:t>
            </a:r>
            <a:endParaRPr lang="tr-TR" sz="27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752600" y="6172200"/>
            <a:ext cx="861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YAVUZ SULTAN SEL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 BR</a:t>
            </a:r>
            <a:r>
              <a:rPr lang="tr-TR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DGE</a:t>
            </a:r>
            <a:endParaRPr lang="tr-TR" sz="27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0" y="762000"/>
            <a:ext cx="3429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It's the largest and highest bridge in the world. 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3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It took its name from Ottoman sovereign.</a:t>
            </a:r>
            <a:endParaRPr lang="tr-TR" sz="23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Çerçev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294</Words>
  <Application>Microsoft Office PowerPoint</Application>
  <PresentationFormat>Özel</PresentationFormat>
  <Paragraphs>52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Çerçeve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Aslı Cengiz</dc:creator>
  <cp:lastModifiedBy>Ceyda Karaca</cp:lastModifiedBy>
  <cp:revision>11</cp:revision>
  <dcterms:created xsi:type="dcterms:W3CDTF">2018-11-17T21:02:51Z</dcterms:created>
  <dcterms:modified xsi:type="dcterms:W3CDTF">2018-11-18T20:10:43Z</dcterms:modified>
</cp:coreProperties>
</file>