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09818-5836-477D-BA93-47A28756CCAF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58E76-80B0-475D-A48B-2BE247C5584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5734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09818-5836-477D-BA93-47A28756CCAF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58E76-80B0-475D-A48B-2BE247C5584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62175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09818-5836-477D-BA93-47A28756CCAF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58E76-80B0-475D-A48B-2BE247C5584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2931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09818-5836-477D-BA93-47A28756CCAF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58E76-80B0-475D-A48B-2BE247C5584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2108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09818-5836-477D-BA93-47A28756CCAF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58E76-80B0-475D-A48B-2BE247C5584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64192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09818-5836-477D-BA93-47A28756CCAF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58E76-80B0-475D-A48B-2BE247C5584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1842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09818-5836-477D-BA93-47A28756CCAF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58E76-80B0-475D-A48B-2BE247C5584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8358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09818-5836-477D-BA93-47A28756CCAF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58E76-80B0-475D-A48B-2BE247C5584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7669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09818-5836-477D-BA93-47A28756CCAF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58E76-80B0-475D-A48B-2BE247C5584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20909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09818-5836-477D-BA93-47A28756CCAF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58E76-80B0-475D-A48B-2BE247C5584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7110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09818-5836-477D-BA93-47A28756CCAF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58E76-80B0-475D-A48B-2BE247C5584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4897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09818-5836-477D-BA93-47A28756CCAF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58E76-80B0-475D-A48B-2BE247C5584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5526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30685"/>
          </a:xfrm>
        </p:spPr>
        <p:txBody>
          <a:bodyPr>
            <a:normAutofit/>
          </a:bodyPr>
          <a:lstStyle/>
          <a:p>
            <a:r>
              <a:rPr lang="tr-TR" sz="6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HEALTHY LIFE</a:t>
            </a:r>
            <a:endParaRPr lang="tr-TR" sz="6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155324"/>
            <a:ext cx="9144000" cy="1043189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0070C0"/>
                </a:solidFill>
              </a:rPr>
              <a:t>TURKEY - KONYA YONTEM COLLEGE</a:t>
            </a:r>
          </a:p>
          <a:p>
            <a:r>
              <a:rPr lang="tr-TR" sz="2800" dirty="0" smtClean="0">
                <a:solidFill>
                  <a:srgbClr val="0070C0"/>
                </a:solidFill>
              </a:rPr>
              <a:t>PREPARED </a:t>
            </a:r>
            <a:r>
              <a:rPr lang="tr-TR" sz="2800" dirty="0" smtClean="0">
                <a:solidFill>
                  <a:srgbClr val="0070C0"/>
                </a:solidFill>
              </a:rPr>
              <a:t>BY: </a:t>
            </a:r>
            <a:r>
              <a:rPr lang="tr-TR" sz="2800" dirty="0" smtClean="0">
                <a:solidFill>
                  <a:srgbClr val="7030A0"/>
                </a:solidFill>
              </a:rPr>
              <a:t>IŞILAY KURT</a:t>
            </a:r>
            <a:endParaRPr lang="tr-TR" sz="2800" dirty="0">
              <a:solidFill>
                <a:srgbClr val="7030A0"/>
              </a:solidFill>
            </a:endParaRPr>
          </a:p>
        </p:txBody>
      </p:sp>
      <p:pic>
        <p:nvPicPr>
          <p:cNvPr id="10242" name="Picture 2" descr="Yöntem Kole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015" y="626699"/>
            <a:ext cx="2238375" cy="571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74979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02334"/>
          </a:xfrm>
        </p:spPr>
        <p:txBody>
          <a:bodyPr>
            <a:normAutofit/>
          </a:bodyPr>
          <a:lstStyle/>
          <a:p>
            <a:pPr algn="ctr"/>
            <a:r>
              <a:rPr lang="tr-TR" sz="6000" dirty="0" smtClean="0">
                <a:solidFill>
                  <a:srgbClr val="FF0000"/>
                </a:solidFill>
              </a:rPr>
              <a:t>THANKS FOR WATCHING</a:t>
            </a:r>
            <a:br>
              <a:rPr lang="tr-TR" sz="6000" dirty="0" smtClean="0">
                <a:solidFill>
                  <a:srgbClr val="FF0000"/>
                </a:solidFill>
              </a:rPr>
            </a:br>
            <a:r>
              <a:rPr lang="tr-TR" sz="4000" dirty="0" smtClean="0">
                <a:solidFill>
                  <a:srgbClr val="0070C0"/>
                </a:solidFill>
              </a:rPr>
              <a:t>IŞILAY KURT</a:t>
            </a:r>
            <a:endParaRPr lang="tr-TR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11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77130"/>
            <a:ext cx="10515600" cy="775908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VITAMINS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953039"/>
            <a:ext cx="10515600" cy="183759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3000" dirty="0" err="1" smtClean="0"/>
              <a:t>Vitamins</a:t>
            </a:r>
            <a:r>
              <a:rPr lang="tr-TR" sz="3000" dirty="0" smtClean="0"/>
              <a:t> be in </a:t>
            </a:r>
            <a:r>
              <a:rPr lang="tr-TR" sz="3000" dirty="0" err="1" smtClean="0"/>
              <a:t>foods</a:t>
            </a:r>
            <a:r>
              <a:rPr lang="tr-TR" sz="3000" dirty="0" smtClean="0"/>
              <a:t> </a:t>
            </a:r>
            <a:r>
              <a:rPr lang="tr-TR" sz="3000" dirty="0" err="1" smtClean="0"/>
              <a:t>and</a:t>
            </a:r>
            <a:r>
              <a:rPr lang="tr-TR" sz="3000" dirty="0" smtClean="0"/>
              <a:t> </a:t>
            </a:r>
            <a:r>
              <a:rPr lang="tr-TR" sz="3000" dirty="0" err="1" smtClean="0"/>
              <a:t>drinks</a:t>
            </a:r>
            <a:r>
              <a:rPr lang="tr-TR" sz="3000" dirty="0" smtClean="0"/>
              <a:t>. </a:t>
            </a:r>
            <a:r>
              <a:rPr lang="tr-TR" sz="3000" dirty="0" err="1" smtClean="0"/>
              <a:t>These</a:t>
            </a:r>
            <a:r>
              <a:rPr lang="tr-TR" sz="3000" dirty="0" smtClean="0"/>
              <a:t> </a:t>
            </a:r>
            <a:r>
              <a:rPr lang="tr-TR" sz="3000" dirty="0" err="1" smtClean="0"/>
              <a:t>are</a:t>
            </a:r>
            <a:r>
              <a:rPr lang="tr-TR" sz="3000" dirty="0" smtClean="0"/>
              <a:t> </a:t>
            </a:r>
            <a:r>
              <a:rPr lang="tr-TR" sz="3000" dirty="0" err="1" smtClean="0"/>
              <a:t>their</a:t>
            </a:r>
            <a:r>
              <a:rPr lang="tr-TR" sz="3000" dirty="0" smtClean="0"/>
              <a:t> </a:t>
            </a:r>
            <a:r>
              <a:rPr lang="tr-TR" sz="3000" dirty="0" err="1" smtClean="0"/>
              <a:t>job</a:t>
            </a:r>
            <a:r>
              <a:rPr lang="tr-TR" sz="3000" dirty="0" smtClean="0"/>
              <a:t>, </a:t>
            </a:r>
            <a:r>
              <a:rPr lang="tr-TR" sz="3000" dirty="0" err="1" smtClean="0"/>
              <a:t>carry</a:t>
            </a:r>
            <a:r>
              <a:rPr lang="tr-TR" sz="3000" dirty="0" smtClean="0"/>
              <a:t> on </a:t>
            </a:r>
            <a:r>
              <a:rPr lang="tr-TR" sz="3000" dirty="0" err="1" smtClean="0"/>
              <a:t>our</a:t>
            </a:r>
            <a:r>
              <a:rPr lang="tr-TR" sz="3000" dirty="0" smtClean="0"/>
              <a:t> l </a:t>
            </a:r>
            <a:r>
              <a:rPr lang="tr-TR" sz="3000" dirty="0" err="1" smtClean="0"/>
              <a:t>lives</a:t>
            </a:r>
            <a:r>
              <a:rPr lang="tr-TR" sz="3000" dirty="0" smtClean="0"/>
              <a:t> </a:t>
            </a:r>
            <a:r>
              <a:rPr lang="tr-TR" sz="3000" dirty="0" err="1" smtClean="0"/>
              <a:t>and</a:t>
            </a:r>
            <a:r>
              <a:rPr lang="tr-TR" sz="3000" dirty="0" smtClean="0"/>
              <a:t> </a:t>
            </a:r>
            <a:r>
              <a:rPr lang="tr-TR" sz="3000" dirty="0" err="1" smtClean="0"/>
              <a:t>to</a:t>
            </a:r>
            <a:r>
              <a:rPr lang="tr-TR" sz="3000" dirty="0" smtClean="0"/>
              <a:t> be </a:t>
            </a:r>
            <a:r>
              <a:rPr lang="tr-TR" sz="3000" dirty="0" err="1" smtClean="0"/>
              <a:t>protected</a:t>
            </a:r>
            <a:r>
              <a:rPr lang="tr-TR" sz="3000" dirty="0" smtClean="0"/>
              <a:t> </a:t>
            </a:r>
            <a:r>
              <a:rPr lang="tr-TR" sz="3000" dirty="0" err="1" smtClean="0"/>
              <a:t>from</a:t>
            </a:r>
            <a:r>
              <a:rPr lang="tr-TR" sz="3000" dirty="0" smtClean="0"/>
              <a:t> </a:t>
            </a:r>
            <a:r>
              <a:rPr lang="tr-TR" sz="3000" dirty="0" err="1" smtClean="0"/>
              <a:t>diseases</a:t>
            </a:r>
            <a:r>
              <a:rPr lang="tr-TR" sz="30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000" dirty="0" err="1" smtClean="0"/>
              <a:t>They</a:t>
            </a:r>
            <a:r>
              <a:rPr lang="tr-TR" sz="3000" dirty="0" smtClean="0"/>
              <a:t> </a:t>
            </a:r>
            <a:r>
              <a:rPr lang="tr-TR" sz="3000" dirty="0" err="1" smtClean="0"/>
              <a:t>have</a:t>
            </a:r>
            <a:r>
              <a:rPr lang="tr-TR" sz="3000" dirty="0" smtClean="0"/>
              <a:t> </a:t>
            </a:r>
            <a:r>
              <a:rPr lang="tr-TR" sz="3000" dirty="0" err="1" smtClean="0"/>
              <a:t>got</a:t>
            </a:r>
            <a:r>
              <a:rPr lang="tr-TR" sz="3000" dirty="0" smtClean="0"/>
              <a:t> </a:t>
            </a:r>
            <a:r>
              <a:rPr lang="tr-TR" sz="3000" dirty="0" err="1" smtClean="0"/>
              <a:t>assortment</a:t>
            </a:r>
            <a:r>
              <a:rPr lang="tr-TR" sz="30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000" dirty="0" err="1" smtClean="0"/>
              <a:t>They</a:t>
            </a:r>
            <a:r>
              <a:rPr lang="tr-TR" sz="3000" dirty="0" smtClean="0"/>
              <a:t> </a:t>
            </a:r>
            <a:r>
              <a:rPr lang="tr-TR" sz="3000" dirty="0" err="1" smtClean="0"/>
              <a:t>heve</a:t>
            </a:r>
            <a:r>
              <a:rPr lang="tr-TR" sz="3000" dirty="0" smtClean="0"/>
              <a:t> </a:t>
            </a:r>
            <a:r>
              <a:rPr lang="tr-TR" sz="3000" dirty="0" err="1" smtClean="0"/>
              <a:t>got</a:t>
            </a:r>
            <a:r>
              <a:rPr lang="tr-TR" sz="3000" dirty="0" smtClean="0"/>
              <a:t> a lot of </a:t>
            </a:r>
            <a:r>
              <a:rPr lang="tr-TR" sz="3000" dirty="0" err="1" smtClean="0"/>
              <a:t>benefits</a:t>
            </a:r>
            <a:r>
              <a:rPr lang="tr-TR" sz="30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/>
          <a:srcRect l="-158" t="889" r="-3491" b="5888"/>
          <a:stretch/>
        </p:blipFill>
        <p:spPr>
          <a:xfrm>
            <a:off x="2944557" y="2938072"/>
            <a:ext cx="6898703" cy="391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0480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434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rgbClr val="FF0000"/>
                </a:solidFill>
              </a:rPr>
              <a:t>VITAMIN A </a:t>
            </a:r>
            <a:endParaRPr lang="tr-TR" sz="40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794479"/>
            <a:ext cx="10515600" cy="24284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3200" dirty="0" smtClean="0"/>
              <a:t>Vitamin A </a:t>
            </a:r>
            <a:r>
              <a:rPr lang="tr-TR" sz="3200" dirty="0" err="1" smtClean="0"/>
              <a:t>protects</a:t>
            </a:r>
            <a:r>
              <a:rPr lang="tr-TR" sz="3200" dirty="0" smtClean="0"/>
              <a:t> </a:t>
            </a:r>
            <a:r>
              <a:rPr lang="tr-TR" sz="3200" dirty="0" err="1" smtClean="0"/>
              <a:t>our</a:t>
            </a:r>
            <a:r>
              <a:rPr lang="tr-TR" sz="3200" dirty="0" smtClean="0"/>
              <a:t> </a:t>
            </a:r>
            <a:r>
              <a:rPr lang="tr-TR" sz="3200" dirty="0" err="1" smtClean="0"/>
              <a:t>eyes</a:t>
            </a:r>
            <a:r>
              <a:rPr lang="tr-TR" sz="3200" dirty="0" smtClean="0"/>
              <a:t>. </a:t>
            </a:r>
            <a:r>
              <a:rPr lang="tr-TR" sz="3200" dirty="0" err="1" smtClean="0"/>
              <a:t>Also</a:t>
            </a:r>
            <a:r>
              <a:rPr lang="tr-TR" sz="3200" dirty="0" smtClean="0"/>
              <a:t> it </a:t>
            </a:r>
            <a:r>
              <a:rPr lang="tr-TR" sz="3200" dirty="0" err="1" smtClean="0"/>
              <a:t>affects</a:t>
            </a:r>
            <a:r>
              <a:rPr lang="tr-TR" sz="3200" dirty="0" smtClean="0"/>
              <a:t> </a:t>
            </a:r>
            <a:r>
              <a:rPr lang="tr-TR" sz="3200" dirty="0" err="1" smtClean="0"/>
              <a:t>our</a:t>
            </a:r>
            <a:r>
              <a:rPr lang="tr-TR" sz="3200" dirty="0" smtClean="0"/>
              <a:t> </a:t>
            </a:r>
            <a:r>
              <a:rPr lang="tr-TR" sz="3200" dirty="0" err="1" smtClean="0"/>
              <a:t>tooth</a:t>
            </a:r>
            <a:r>
              <a:rPr lang="tr-TR" sz="3200" dirty="0" smtClean="0"/>
              <a:t> </a:t>
            </a:r>
            <a:r>
              <a:rPr lang="tr-TR" sz="3200" dirty="0" err="1" smtClean="0"/>
              <a:t>and</a:t>
            </a:r>
            <a:r>
              <a:rPr lang="tr-TR" sz="3200" dirty="0" smtClean="0"/>
              <a:t> </a:t>
            </a:r>
            <a:r>
              <a:rPr lang="tr-TR" sz="3200" dirty="0" err="1" smtClean="0"/>
              <a:t>gum</a:t>
            </a:r>
            <a:r>
              <a:rPr lang="tr-TR" sz="3200" dirty="0" smtClean="0"/>
              <a:t> </a:t>
            </a:r>
            <a:r>
              <a:rPr lang="tr-TR" sz="3200" dirty="0" err="1" smtClean="0"/>
              <a:t>health</a:t>
            </a:r>
            <a:r>
              <a:rPr lang="tr-TR" sz="3200" dirty="0" smtClean="0"/>
              <a:t> </a:t>
            </a:r>
            <a:r>
              <a:rPr lang="tr-TR" sz="3200" dirty="0" err="1" smtClean="0"/>
              <a:t>positively</a:t>
            </a:r>
            <a:r>
              <a:rPr lang="tr-TR" sz="3200" dirty="0" smtClean="0"/>
              <a:t>, it </a:t>
            </a:r>
            <a:r>
              <a:rPr lang="tr-TR" sz="3200" dirty="0" err="1" smtClean="0"/>
              <a:t>strengthens</a:t>
            </a:r>
            <a:r>
              <a:rPr lang="tr-TR" sz="3200" dirty="0" smtClean="0"/>
              <a:t> </a:t>
            </a:r>
            <a:r>
              <a:rPr lang="tr-TR" sz="3200" dirty="0" err="1" smtClean="0"/>
              <a:t>our</a:t>
            </a:r>
            <a:r>
              <a:rPr lang="tr-TR" sz="3200" dirty="0" smtClean="0"/>
              <a:t> </a:t>
            </a:r>
            <a:r>
              <a:rPr lang="tr-TR" sz="3200" dirty="0" err="1" smtClean="0"/>
              <a:t>immune</a:t>
            </a:r>
            <a:r>
              <a:rPr lang="tr-TR" sz="3200" dirty="0" smtClean="0"/>
              <a:t> </a:t>
            </a:r>
            <a:r>
              <a:rPr lang="tr-TR" sz="3200" dirty="0" err="1" smtClean="0"/>
              <a:t>system</a:t>
            </a:r>
            <a:r>
              <a:rPr lang="tr-TR" sz="32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3200" dirty="0" err="1" smtClean="0"/>
              <a:t>If</a:t>
            </a:r>
            <a:r>
              <a:rPr lang="tr-TR" sz="3200" dirty="0" smtClean="0"/>
              <a:t> </a:t>
            </a:r>
            <a:r>
              <a:rPr lang="tr-TR" sz="3200" dirty="0" err="1" smtClean="0"/>
              <a:t>we</a:t>
            </a:r>
            <a:r>
              <a:rPr lang="tr-TR" sz="3200" dirty="0" smtClean="0"/>
              <a:t> </a:t>
            </a:r>
            <a:r>
              <a:rPr lang="tr-TR" sz="3200" dirty="0" err="1" smtClean="0"/>
              <a:t>don`t</a:t>
            </a:r>
            <a:r>
              <a:rPr lang="tr-TR" sz="3200" dirty="0" smtClean="0"/>
              <a:t> </a:t>
            </a:r>
            <a:r>
              <a:rPr lang="tr-TR" sz="3200" dirty="0" err="1" smtClean="0"/>
              <a:t>take</a:t>
            </a:r>
            <a:r>
              <a:rPr lang="tr-TR" sz="3200" dirty="0" smtClean="0"/>
              <a:t> vitamin A, </a:t>
            </a:r>
            <a:r>
              <a:rPr lang="tr-TR" sz="3200" dirty="0" err="1" smtClean="0"/>
              <a:t>that</a:t>
            </a:r>
            <a:r>
              <a:rPr lang="tr-TR" sz="3200" dirty="0" smtClean="0"/>
              <a:t> </a:t>
            </a:r>
            <a:r>
              <a:rPr lang="tr-TR" sz="3200" dirty="0" err="1" smtClean="0"/>
              <a:t>reasons</a:t>
            </a:r>
            <a:r>
              <a:rPr lang="tr-TR" sz="3200" dirty="0" smtClean="0"/>
              <a:t> </a:t>
            </a:r>
            <a:r>
              <a:rPr lang="tr-TR" sz="3200" dirty="0" err="1" smtClean="0"/>
              <a:t>to</a:t>
            </a:r>
            <a:r>
              <a:rPr lang="tr-TR" sz="3200" dirty="0" smtClean="0"/>
              <a:t> </a:t>
            </a:r>
            <a:r>
              <a:rPr lang="tr-TR" sz="3200" dirty="0" err="1" smtClean="0"/>
              <a:t>night</a:t>
            </a:r>
            <a:r>
              <a:rPr lang="tr-TR" sz="3200" dirty="0" smtClean="0"/>
              <a:t> </a:t>
            </a:r>
            <a:r>
              <a:rPr lang="tr-TR" sz="3200" dirty="0" err="1" smtClean="0"/>
              <a:t>blindness</a:t>
            </a:r>
            <a:r>
              <a:rPr lang="tr-TR" sz="32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3200" dirty="0" smtClean="0"/>
              <a:t>Vitamin A </a:t>
            </a:r>
            <a:r>
              <a:rPr lang="tr-TR" sz="3200" dirty="0" err="1" smtClean="0"/>
              <a:t>becomes</a:t>
            </a:r>
            <a:r>
              <a:rPr lang="tr-TR" sz="3200" dirty="0" smtClean="0"/>
              <a:t> in </a:t>
            </a:r>
            <a:r>
              <a:rPr lang="tr-TR" sz="3200" dirty="0" err="1" smtClean="0"/>
              <a:t>carrot</a:t>
            </a:r>
            <a:r>
              <a:rPr lang="tr-TR" sz="3200" dirty="0" smtClean="0"/>
              <a:t>, </a:t>
            </a:r>
            <a:r>
              <a:rPr lang="tr-TR" sz="3200" dirty="0" err="1" smtClean="0"/>
              <a:t>milk</a:t>
            </a:r>
            <a:r>
              <a:rPr lang="tr-TR" sz="3200" dirty="0" smtClean="0"/>
              <a:t>, </a:t>
            </a:r>
            <a:r>
              <a:rPr lang="tr-TR" sz="3200" dirty="0" err="1" smtClean="0"/>
              <a:t>patato</a:t>
            </a:r>
            <a:r>
              <a:rPr lang="tr-TR" sz="3200" dirty="0" smtClean="0"/>
              <a:t>…</a:t>
            </a:r>
            <a:endParaRPr lang="tr-TR" sz="3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5409" y="3132943"/>
            <a:ext cx="5701182" cy="320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2290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06970" y="0"/>
            <a:ext cx="10515600" cy="1004341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rgbClr val="FF0000"/>
                </a:solidFill>
              </a:rPr>
              <a:t>VITAMIN B</a:t>
            </a:r>
            <a:endParaRPr lang="tr-TR" sz="40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749508"/>
            <a:ext cx="10515600" cy="353767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3200" dirty="0" smtClean="0"/>
              <a:t>Vitamin B </a:t>
            </a:r>
            <a:r>
              <a:rPr lang="tr-TR" sz="3200" dirty="0" err="1" smtClean="0"/>
              <a:t>keeps</a:t>
            </a:r>
            <a:r>
              <a:rPr lang="tr-TR" sz="3200" dirty="0" smtClean="0"/>
              <a:t> </a:t>
            </a:r>
            <a:r>
              <a:rPr lang="tr-TR" sz="3200" dirty="0" err="1" smtClean="0"/>
              <a:t>healthy</a:t>
            </a:r>
            <a:r>
              <a:rPr lang="tr-TR" sz="3200" dirty="0" smtClean="0"/>
              <a:t> skin </a:t>
            </a:r>
            <a:r>
              <a:rPr lang="tr-TR" sz="3200" dirty="0" err="1" smtClean="0"/>
              <a:t>tissue</a:t>
            </a:r>
            <a:r>
              <a:rPr lang="tr-TR" sz="3200" dirty="0" smtClean="0"/>
              <a:t>. </a:t>
            </a:r>
            <a:r>
              <a:rPr lang="tr-TR" sz="3200" dirty="0" err="1" smtClean="0"/>
              <a:t>Also</a:t>
            </a:r>
            <a:r>
              <a:rPr lang="tr-TR" sz="3200" dirty="0" smtClean="0"/>
              <a:t> it </a:t>
            </a:r>
            <a:r>
              <a:rPr lang="tr-TR" sz="3200" dirty="0" err="1" smtClean="0"/>
              <a:t>strengthens</a:t>
            </a:r>
            <a:r>
              <a:rPr lang="tr-TR" sz="3200" dirty="0" smtClean="0"/>
              <a:t> </a:t>
            </a:r>
            <a:r>
              <a:rPr lang="tr-TR" sz="3200" dirty="0" err="1" smtClean="0"/>
              <a:t>the</a:t>
            </a:r>
            <a:r>
              <a:rPr lang="tr-TR" sz="3200" dirty="0" smtClean="0"/>
              <a:t> </a:t>
            </a:r>
            <a:r>
              <a:rPr lang="tr-TR" sz="3200" dirty="0" err="1" smtClean="0"/>
              <a:t>memory</a:t>
            </a:r>
            <a:r>
              <a:rPr lang="tr-TR" sz="3200" dirty="0" smtClean="0"/>
              <a:t> </a:t>
            </a:r>
            <a:r>
              <a:rPr lang="tr-TR" sz="3200" dirty="0" err="1" smtClean="0"/>
              <a:t>and</a:t>
            </a:r>
            <a:r>
              <a:rPr lang="tr-TR" sz="3200" dirty="0" smtClean="0"/>
              <a:t> it </a:t>
            </a:r>
            <a:r>
              <a:rPr lang="tr-TR" sz="3200" dirty="0" err="1" smtClean="0"/>
              <a:t>provides</a:t>
            </a:r>
            <a:r>
              <a:rPr lang="tr-TR" sz="3200" dirty="0" smtClean="0"/>
              <a:t> </a:t>
            </a:r>
            <a:r>
              <a:rPr lang="tr-TR" sz="3200" dirty="0" err="1" smtClean="0"/>
              <a:t>recovery</a:t>
            </a:r>
            <a:r>
              <a:rPr lang="tr-TR" sz="3200" dirty="0" smtClean="0"/>
              <a:t> of </a:t>
            </a:r>
            <a:r>
              <a:rPr lang="tr-TR" sz="3200" dirty="0" err="1" smtClean="0"/>
              <a:t>learning</a:t>
            </a:r>
            <a:r>
              <a:rPr lang="tr-TR" sz="3200" dirty="0" smtClean="0"/>
              <a:t> </a:t>
            </a:r>
            <a:r>
              <a:rPr lang="tr-TR" sz="3200" dirty="0" err="1" smtClean="0"/>
              <a:t>disorders</a:t>
            </a:r>
            <a:r>
              <a:rPr lang="tr-TR" sz="32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3200" dirty="0" err="1" smtClean="0"/>
              <a:t>In</a:t>
            </a:r>
            <a:r>
              <a:rPr lang="tr-TR" sz="3200" dirty="0" smtClean="0"/>
              <a:t> </a:t>
            </a:r>
            <a:r>
              <a:rPr lang="tr-TR" sz="3200" dirty="0" err="1" smtClean="0"/>
              <a:t>default</a:t>
            </a:r>
            <a:r>
              <a:rPr lang="tr-TR" sz="3200" dirty="0" smtClean="0"/>
              <a:t> of vitamin B, </a:t>
            </a:r>
            <a:r>
              <a:rPr lang="tr-TR" sz="3200" dirty="0" err="1" smtClean="0"/>
              <a:t>we</a:t>
            </a:r>
            <a:r>
              <a:rPr lang="tr-TR" sz="3200" dirty="0" smtClean="0"/>
              <a:t> </a:t>
            </a:r>
            <a:r>
              <a:rPr lang="tr-TR" sz="3200" dirty="0" err="1" smtClean="0"/>
              <a:t>slog</a:t>
            </a:r>
            <a:r>
              <a:rPr lang="tr-TR" sz="3200" dirty="0" smtClean="0"/>
              <a:t> on </a:t>
            </a:r>
            <a:r>
              <a:rPr lang="tr-TR" sz="3200" dirty="0" err="1" smtClean="0"/>
              <a:t>walking</a:t>
            </a:r>
            <a:r>
              <a:rPr lang="tr-TR" sz="3200" dirty="0" smtClean="0"/>
              <a:t>,  </a:t>
            </a:r>
            <a:r>
              <a:rPr lang="tr-TR" sz="3200" dirty="0" err="1" smtClean="0"/>
              <a:t>leads</a:t>
            </a:r>
            <a:r>
              <a:rPr lang="tr-TR" sz="3200" dirty="0" smtClean="0"/>
              <a:t> </a:t>
            </a:r>
            <a:r>
              <a:rPr lang="tr-TR" sz="3200" dirty="0" err="1" smtClean="0"/>
              <a:t>to</a:t>
            </a:r>
            <a:r>
              <a:rPr lang="tr-TR" sz="3200" dirty="0" smtClean="0"/>
              <a:t> </a:t>
            </a:r>
            <a:r>
              <a:rPr lang="tr-TR" sz="3200" dirty="0" err="1" smtClean="0"/>
              <a:t>depression</a:t>
            </a:r>
            <a:r>
              <a:rPr lang="tr-TR" sz="32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3200" dirty="0" smtClean="0"/>
              <a:t>Vitamin B </a:t>
            </a:r>
            <a:r>
              <a:rPr lang="tr-TR" sz="3200" dirty="0" err="1" smtClean="0"/>
              <a:t>becomes</a:t>
            </a:r>
            <a:r>
              <a:rPr lang="tr-TR" sz="3200" dirty="0" smtClean="0"/>
              <a:t> in </a:t>
            </a:r>
            <a:r>
              <a:rPr lang="tr-TR" sz="3200" dirty="0" err="1" smtClean="0"/>
              <a:t>fish</a:t>
            </a:r>
            <a:r>
              <a:rPr lang="tr-TR" sz="3200" dirty="0" smtClean="0"/>
              <a:t>, </a:t>
            </a:r>
            <a:r>
              <a:rPr lang="tr-TR" sz="3200" dirty="0" err="1" smtClean="0"/>
              <a:t>meat</a:t>
            </a:r>
            <a:r>
              <a:rPr lang="tr-TR" sz="3200" dirty="0" smtClean="0"/>
              <a:t>, </a:t>
            </a:r>
            <a:r>
              <a:rPr lang="tr-TR" sz="3200" dirty="0" err="1" smtClean="0"/>
              <a:t>milk</a:t>
            </a:r>
            <a:r>
              <a:rPr lang="tr-TR" sz="3200" dirty="0" smtClean="0"/>
              <a:t>, </a:t>
            </a:r>
            <a:r>
              <a:rPr lang="tr-TR" sz="3200" dirty="0" err="1" smtClean="0"/>
              <a:t>egg</a:t>
            </a:r>
            <a:r>
              <a:rPr lang="tr-TR" sz="3200" dirty="0" smtClean="0"/>
              <a:t>…</a:t>
            </a:r>
            <a:endParaRPr lang="tr-TR" sz="3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3648" y="3812732"/>
            <a:ext cx="4762500" cy="244792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6188" y="3812733"/>
            <a:ext cx="2295524" cy="229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0171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59369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rgbClr val="FF0000"/>
                </a:solidFill>
              </a:rPr>
              <a:t>VITAMIN C</a:t>
            </a:r>
            <a:endParaRPr lang="tr-TR" sz="40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719528"/>
            <a:ext cx="10515600" cy="22934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3200" dirty="0" smtClean="0"/>
              <a:t>Vitamin C </a:t>
            </a:r>
            <a:r>
              <a:rPr lang="tr-TR" sz="3200" dirty="0" err="1" smtClean="0"/>
              <a:t>protects</a:t>
            </a:r>
            <a:r>
              <a:rPr lang="tr-TR" sz="3200" dirty="0" smtClean="0"/>
              <a:t> us </a:t>
            </a:r>
            <a:r>
              <a:rPr lang="tr-TR" sz="3200" dirty="0" err="1" smtClean="0"/>
              <a:t>from</a:t>
            </a:r>
            <a:r>
              <a:rPr lang="tr-TR" sz="3200" dirty="0" smtClean="0"/>
              <a:t> </a:t>
            </a:r>
            <a:r>
              <a:rPr lang="tr-TR" sz="3200" dirty="0" err="1" smtClean="0"/>
              <a:t>hardening</a:t>
            </a:r>
            <a:r>
              <a:rPr lang="tr-TR" sz="3200" dirty="0" smtClean="0"/>
              <a:t> of </a:t>
            </a:r>
            <a:r>
              <a:rPr lang="tr-TR" sz="3200" dirty="0" err="1" smtClean="0"/>
              <a:t>the</a:t>
            </a:r>
            <a:r>
              <a:rPr lang="tr-TR" sz="3200" dirty="0" smtClean="0"/>
              <a:t> </a:t>
            </a:r>
            <a:r>
              <a:rPr lang="tr-TR" sz="3200" dirty="0" err="1" smtClean="0"/>
              <a:t>arteries</a:t>
            </a:r>
            <a:r>
              <a:rPr lang="tr-TR" sz="3200" dirty="0" smtClean="0"/>
              <a:t>, </a:t>
            </a:r>
            <a:r>
              <a:rPr lang="tr-TR" sz="3200" dirty="0" err="1" smtClean="0"/>
              <a:t>cataract</a:t>
            </a:r>
            <a:r>
              <a:rPr lang="tr-TR" sz="3200" dirty="0" smtClean="0"/>
              <a:t> </a:t>
            </a:r>
            <a:r>
              <a:rPr lang="tr-TR" sz="3200" dirty="0" err="1" smtClean="0"/>
              <a:t>formation</a:t>
            </a:r>
            <a:r>
              <a:rPr lang="tr-TR" sz="32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3200" dirty="0" err="1" smtClean="0"/>
              <a:t>In</a:t>
            </a:r>
            <a:r>
              <a:rPr lang="tr-TR" sz="3200" dirty="0" smtClean="0"/>
              <a:t> </a:t>
            </a:r>
            <a:r>
              <a:rPr lang="tr-TR" sz="3200" dirty="0" err="1" smtClean="0"/>
              <a:t>default</a:t>
            </a:r>
            <a:r>
              <a:rPr lang="tr-TR" sz="3200" dirty="0" smtClean="0"/>
              <a:t> of vitamin C, </a:t>
            </a:r>
            <a:r>
              <a:rPr lang="tr-TR" sz="3200" dirty="0" err="1" smtClean="0"/>
              <a:t>we</a:t>
            </a:r>
            <a:r>
              <a:rPr lang="tr-TR" sz="3200" dirty="0" smtClean="0"/>
              <a:t> can be </a:t>
            </a:r>
            <a:r>
              <a:rPr lang="tr-TR" sz="3200" dirty="0" err="1" smtClean="0"/>
              <a:t>caught</a:t>
            </a:r>
            <a:r>
              <a:rPr lang="tr-TR" sz="3200" dirty="0" smtClean="0"/>
              <a:t> </a:t>
            </a:r>
            <a:r>
              <a:rPr lang="tr-TR" sz="3200" dirty="0" err="1" smtClean="0"/>
              <a:t>imperial</a:t>
            </a:r>
            <a:r>
              <a:rPr lang="tr-TR" sz="3200" dirty="0" smtClean="0"/>
              <a:t> </a:t>
            </a:r>
            <a:r>
              <a:rPr lang="tr-TR" sz="3200" dirty="0" err="1" smtClean="0"/>
              <a:t>disease</a:t>
            </a:r>
            <a:r>
              <a:rPr lang="tr-TR" sz="32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3200" dirty="0" smtClean="0"/>
              <a:t>Vitamin C is in </a:t>
            </a:r>
            <a:r>
              <a:rPr lang="tr-TR" sz="3200" dirty="0" err="1" smtClean="0"/>
              <a:t>tangerine</a:t>
            </a:r>
            <a:r>
              <a:rPr lang="tr-TR" sz="3200" dirty="0" smtClean="0"/>
              <a:t>, </a:t>
            </a:r>
            <a:r>
              <a:rPr lang="tr-TR" sz="3200" dirty="0" err="1" smtClean="0"/>
              <a:t>lemon</a:t>
            </a:r>
            <a:r>
              <a:rPr lang="tr-TR" sz="3200" dirty="0" smtClean="0"/>
              <a:t>, </a:t>
            </a:r>
            <a:r>
              <a:rPr lang="tr-TR" sz="3200" dirty="0" err="1" smtClean="0"/>
              <a:t>orange</a:t>
            </a:r>
            <a:r>
              <a:rPr lang="tr-TR" sz="3200" dirty="0" smtClean="0"/>
              <a:t>, </a:t>
            </a:r>
            <a:r>
              <a:rPr lang="tr-TR" sz="3200" dirty="0" err="1" smtClean="0"/>
              <a:t>broccoli</a:t>
            </a:r>
            <a:r>
              <a:rPr lang="tr-TR" sz="3200" dirty="0" smtClean="0"/>
              <a:t>…</a:t>
            </a:r>
          </a:p>
          <a:p>
            <a:pPr>
              <a:buFont typeface="Wingdings" panose="05000000000000000000" pitchFamily="2" charset="2"/>
              <a:buChar char="v"/>
            </a:pPr>
            <a:endParaRPr lang="tr-TR" sz="3200" dirty="0" smtClean="0"/>
          </a:p>
          <a:p>
            <a:pPr>
              <a:buFont typeface="Wingdings" panose="05000000000000000000" pitchFamily="2" charset="2"/>
              <a:buChar char="v"/>
            </a:pPr>
            <a:endParaRPr lang="tr-TR" sz="3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4164" y="3013023"/>
            <a:ext cx="6859718" cy="384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895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64497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rgbClr val="FF0000"/>
                </a:solidFill>
              </a:rPr>
              <a:t>VITAMIN D </a:t>
            </a:r>
            <a:endParaRPr lang="tr-TR" sz="40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764499"/>
            <a:ext cx="10515600" cy="212860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tr-TR" sz="3200" dirty="0" smtClean="0"/>
              <a:t>Vitamin D, </a:t>
            </a:r>
            <a:r>
              <a:rPr lang="tr-TR" sz="3200" dirty="0" err="1" smtClean="0"/>
              <a:t>improves</a:t>
            </a:r>
            <a:r>
              <a:rPr lang="tr-TR" sz="3200" dirty="0" smtClean="0"/>
              <a:t> </a:t>
            </a:r>
            <a:r>
              <a:rPr lang="tr-TR" sz="3200" dirty="0" err="1" smtClean="0"/>
              <a:t>our</a:t>
            </a:r>
            <a:r>
              <a:rPr lang="tr-TR" sz="3200" dirty="0" smtClean="0"/>
              <a:t> </a:t>
            </a:r>
            <a:r>
              <a:rPr lang="tr-TR" sz="3200" dirty="0" err="1" smtClean="0"/>
              <a:t>muscles</a:t>
            </a:r>
            <a:r>
              <a:rPr lang="tr-TR" sz="3200" dirty="0" smtClean="0"/>
              <a:t> </a:t>
            </a:r>
            <a:r>
              <a:rPr lang="tr-TR" sz="3200" dirty="0" err="1" smtClean="0"/>
              <a:t>and</a:t>
            </a:r>
            <a:r>
              <a:rPr lang="tr-TR" sz="3200" dirty="0" smtClean="0"/>
              <a:t> </a:t>
            </a:r>
            <a:r>
              <a:rPr lang="tr-TR" sz="3200" dirty="0" err="1" smtClean="0"/>
              <a:t>bones</a:t>
            </a:r>
            <a:r>
              <a:rPr lang="tr-TR" sz="3200" dirty="0" smtClean="0"/>
              <a:t>, </a:t>
            </a:r>
            <a:r>
              <a:rPr lang="tr-TR" sz="3200" dirty="0" err="1" smtClean="0"/>
              <a:t>protects</a:t>
            </a:r>
            <a:r>
              <a:rPr lang="tr-TR" sz="3200" dirty="0" smtClean="0"/>
              <a:t> us </a:t>
            </a:r>
            <a:r>
              <a:rPr lang="tr-TR" sz="3200" dirty="0" err="1" smtClean="0"/>
              <a:t>from</a:t>
            </a:r>
            <a:r>
              <a:rPr lang="tr-TR" sz="3200" dirty="0" smtClean="0"/>
              <a:t> </a:t>
            </a:r>
            <a:r>
              <a:rPr lang="tr-TR" sz="3200" dirty="0" err="1" smtClean="0"/>
              <a:t>diabetes</a:t>
            </a:r>
            <a:r>
              <a:rPr lang="tr-TR" sz="32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3200" dirty="0" err="1" smtClean="0"/>
              <a:t>In</a:t>
            </a:r>
            <a:r>
              <a:rPr lang="tr-TR" sz="3200" dirty="0" smtClean="0"/>
              <a:t> </a:t>
            </a:r>
            <a:r>
              <a:rPr lang="tr-TR" sz="3200" dirty="0" err="1" smtClean="0"/>
              <a:t>default</a:t>
            </a:r>
            <a:r>
              <a:rPr lang="tr-TR" sz="3200" dirty="0" smtClean="0"/>
              <a:t> of vitamin D, </a:t>
            </a:r>
            <a:r>
              <a:rPr lang="tr-TR" sz="3200" dirty="0" err="1" smtClean="0"/>
              <a:t>the</a:t>
            </a:r>
            <a:r>
              <a:rPr lang="tr-TR" sz="3200" dirty="0" smtClean="0"/>
              <a:t> </a:t>
            </a:r>
            <a:r>
              <a:rPr lang="tr-TR" sz="3200" dirty="0" err="1" smtClean="0"/>
              <a:t>bones</a:t>
            </a:r>
            <a:r>
              <a:rPr lang="tr-TR" sz="3200" dirty="0" smtClean="0"/>
              <a:t> be </a:t>
            </a:r>
            <a:r>
              <a:rPr lang="tr-TR" sz="3200" dirty="0" err="1" smtClean="0"/>
              <a:t>weak</a:t>
            </a:r>
            <a:r>
              <a:rPr lang="tr-TR" sz="32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3200" dirty="0" smtClean="0"/>
              <a:t>Vitamin D is in </a:t>
            </a:r>
            <a:r>
              <a:rPr lang="tr-TR" sz="3200" dirty="0" err="1" smtClean="0"/>
              <a:t>milk</a:t>
            </a:r>
            <a:r>
              <a:rPr lang="tr-TR" sz="3200" dirty="0" smtClean="0"/>
              <a:t>, </a:t>
            </a:r>
            <a:r>
              <a:rPr lang="tr-TR" sz="3200" dirty="0" err="1" smtClean="0"/>
              <a:t>yoghurt</a:t>
            </a:r>
            <a:r>
              <a:rPr lang="tr-TR" sz="3200" dirty="0" smtClean="0"/>
              <a:t>, </a:t>
            </a:r>
            <a:r>
              <a:rPr lang="tr-TR" sz="3200" dirty="0" err="1" smtClean="0"/>
              <a:t>cheese</a:t>
            </a:r>
            <a:r>
              <a:rPr lang="tr-TR" sz="3200" dirty="0" smtClean="0"/>
              <a:t>, </a:t>
            </a:r>
            <a:r>
              <a:rPr lang="tr-TR" sz="3200" dirty="0" err="1" smtClean="0"/>
              <a:t>fish</a:t>
            </a:r>
            <a:r>
              <a:rPr lang="tr-TR" sz="3200" dirty="0" smtClean="0"/>
              <a:t>, </a:t>
            </a:r>
            <a:r>
              <a:rPr lang="tr-TR" sz="3200" dirty="0" err="1" smtClean="0"/>
              <a:t>mushroom</a:t>
            </a:r>
            <a:r>
              <a:rPr lang="tr-TR" sz="3200" dirty="0" smtClean="0"/>
              <a:t>…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1005" y="3087974"/>
            <a:ext cx="5568397" cy="353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5678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09468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rgbClr val="FF0000"/>
                </a:solidFill>
              </a:rPr>
              <a:t>VITAMIN E</a:t>
            </a:r>
            <a:endParaRPr lang="tr-TR" sz="40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25242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3200" dirty="0" smtClean="0"/>
              <a:t>Vitamin E; </a:t>
            </a:r>
            <a:r>
              <a:rPr lang="tr-TR" sz="3200" dirty="0" err="1" smtClean="0"/>
              <a:t>grows</a:t>
            </a:r>
            <a:r>
              <a:rPr lang="tr-TR" sz="3200" dirty="0" smtClean="0"/>
              <a:t> </a:t>
            </a:r>
            <a:r>
              <a:rPr lang="tr-TR" sz="3200" dirty="0" err="1" smtClean="0"/>
              <a:t>hair</a:t>
            </a:r>
            <a:r>
              <a:rPr lang="tr-TR" sz="3200" dirty="0" smtClean="0"/>
              <a:t>, </a:t>
            </a:r>
            <a:r>
              <a:rPr lang="tr-TR" sz="3200" dirty="0" err="1" smtClean="0"/>
              <a:t>makes</a:t>
            </a:r>
            <a:r>
              <a:rPr lang="tr-TR" sz="3200" dirty="0" smtClean="0"/>
              <a:t> </a:t>
            </a:r>
            <a:r>
              <a:rPr lang="tr-TR" sz="3200" dirty="0" err="1" smtClean="0"/>
              <a:t>soft</a:t>
            </a:r>
            <a:r>
              <a:rPr lang="tr-TR" sz="3200" dirty="0" smtClean="0"/>
              <a:t> </a:t>
            </a:r>
            <a:r>
              <a:rPr lang="tr-TR" sz="3200" dirty="0" err="1" smtClean="0"/>
              <a:t>the</a:t>
            </a:r>
            <a:r>
              <a:rPr lang="tr-TR" sz="3200" dirty="0" smtClean="0"/>
              <a:t> </a:t>
            </a:r>
            <a:r>
              <a:rPr lang="tr-TR" sz="3200" dirty="0" err="1" smtClean="0"/>
              <a:t>dry</a:t>
            </a:r>
            <a:r>
              <a:rPr lang="tr-TR" sz="3200" dirty="0" smtClean="0"/>
              <a:t> skin, </a:t>
            </a:r>
            <a:r>
              <a:rPr lang="tr-TR" sz="3200" dirty="0" err="1" smtClean="0"/>
              <a:t>heals</a:t>
            </a:r>
            <a:r>
              <a:rPr lang="tr-TR" sz="3200" dirty="0" smtClean="0"/>
              <a:t> </a:t>
            </a:r>
            <a:r>
              <a:rPr lang="tr-TR" sz="3200" dirty="0" err="1" smtClean="0"/>
              <a:t>the</a:t>
            </a:r>
            <a:r>
              <a:rPr lang="tr-TR" sz="3200" dirty="0" smtClean="0"/>
              <a:t> skin </a:t>
            </a:r>
            <a:r>
              <a:rPr lang="tr-TR" sz="3200" dirty="0" err="1" smtClean="0"/>
              <a:t>inflammation</a:t>
            </a:r>
            <a:r>
              <a:rPr lang="tr-TR" sz="32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3200" dirty="0" err="1" smtClean="0"/>
              <a:t>In</a:t>
            </a:r>
            <a:r>
              <a:rPr lang="tr-TR" sz="3200" dirty="0" smtClean="0"/>
              <a:t> </a:t>
            </a:r>
            <a:r>
              <a:rPr lang="tr-TR" sz="3200" dirty="0" err="1" smtClean="0"/>
              <a:t>default</a:t>
            </a:r>
            <a:r>
              <a:rPr lang="tr-TR" sz="3200" dirty="0" smtClean="0"/>
              <a:t> of vitamin E, </a:t>
            </a:r>
            <a:r>
              <a:rPr lang="tr-TR" sz="3200" dirty="0" err="1" smtClean="0"/>
              <a:t>show</a:t>
            </a:r>
            <a:r>
              <a:rPr lang="tr-TR" sz="3200" dirty="0" smtClean="0"/>
              <a:t> </a:t>
            </a:r>
            <a:r>
              <a:rPr lang="tr-TR" sz="3200" dirty="0" err="1" smtClean="0"/>
              <a:t>ups</a:t>
            </a:r>
            <a:r>
              <a:rPr lang="tr-TR" sz="3200" dirty="0" smtClean="0"/>
              <a:t> </a:t>
            </a:r>
            <a:r>
              <a:rPr lang="tr-TR" sz="3200" dirty="0" err="1" smtClean="0"/>
              <a:t>nervous</a:t>
            </a:r>
            <a:r>
              <a:rPr lang="tr-TR" sz="3200" dirty="0" smtClean="0"/>
              <a:t> </a:t>
            </a:r>
            <a:r>
              <a:rPr lang="tr-TR" sz="3200" dirty="0" err="1" smtClean="0"/>
              <a:t>system</a:t>
            </a:r>
            <a:r>
              <a:rPr lang="tr-TR" sz="3200" dirty="0" smtClean="0"/>
              <a:t>, </a:t>
            </a:r>
            <a:r>
              <a:rPr lang="tr-TR" sz="3200" dirty="0" err="1" smtClean="0"/>
              <a:t>liver</a:t>
            </a:r>
            <a:r>
              <a:rPr lang="tr-TR" sz="3200" dirty="0" smtClean="0"/>
              <a:t> </a:t>
            </a:r>
            <a:r>
              <a:rPr lang="tr-TR" sz="3200" dirty="0" err="1" smtClean="0"/>
              <a:t>and</a:t>
            </a:r>
            <a:r>
              <a:rPr lang="tr-TR" sz="3200" dirty="0" smtClean="0"/>
              <a:t> </a:t>
            </a:r>
            <a:r>
              <a:rPr lang="tr-TR" sz="3200" dirty="0" err="1" smtClean="0"/>
              <a:t>kidney</a:t>
            </a:r>
            <a:r>
              <a:rPr lang="tr-TR" sz="3200" dirty="0" smtClean="0"/>
              <a:t> </a:t>
            </a:r>
            <a:r>
              <a:rPr lang="tr-TR" sz="3200" dirty="0" err="1" smtClean="0"/>
              <a:t>problems</a:t>
            </a:r>
            <a:r>
              <a:rPr lang="tr-TR" sz="32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3200" dirty="0" smtClean="0"/>
              <a:t>Vitamin E is in </a:t>
            </a:r>
            <a:r>
              <a:rPr lang="tr-TR" sz="3200" dirty="0" err="1" smtClean="0"/>
              <a:t>sunflower</a:t>
            </a:r>
            <a:r>
              <a:rPr lang="tr-TR" sz="3200" dirty="0" smtClean="0"/>
              <a:t>, </a:t>
            </a:r>
            <a:r>
              <a:rPr lang="tr-TR" sz="3200" dirty="0" err="1" smtClean="0"/>
              <a:t>almonds</a:t>
            </a:r>
            <a:r>
              <a:rPr lang="tr-TR" sz="3200" dirty="0" smtClean="0"/>
              <a:t>, </a:t>
            </a:r>
            <a:r>
              <a:rPr lang="tr-TR" sz="3200" dirty="0" err="1" smtClean="0"/>
              <a:t>hazelnuts</a:t>
            </a:r>
            <a:r>
              <a:rPr lang="tr-TR" sz="3200" dirty="0" smtClean="0"/>
              <a:t>…</a:t>
            </a:r>
          </a:p>
          <a:p>
            <a:pPr marL="0" indent="0">
              <a:buNone/>
            </a:pPr>
            <a:endParaRPr lang="tr-TR" sz="3200" dirty="0" smtClean="0"/>
          </a:p>
          <a:p>
            <a:pPr marL="0" indent="0">
              <a:buNone/>
            </a:pPr>
            <a:endParaRPr lang="tr-TR" sz="3200" dirty="0" smtClean="0"/>
          </a:p>
          <a:p>
            <a:pPr>
              <a:buFont typeface="Wingdings" panose="05000000000000000000" pitchFamily="2" charset="2"/>
              <a:buChar char="v"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8659" y="3580326"/>
            <a:ext cx="4914944" cy="327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33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34095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rgbClr val="FF0000"/>
                </a:solidFill>
              </a:rPr>
              <a:t>VITAMIN K</a:t>
            </a:r>
            <a:endParaRPr lang="tr-TR" sz="40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875763"/>
            <a:ext cx="10675513" cy="247274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3200" dirty="0" smtClean="0"/>
              <a:t>Vitamin K, </a:t>
            </a:r>
            <a:r>
              <a:rPr lang="tr-TR" sz="3200" dirty="0" err="1" smtClean="0"/>
              <a:t>ensures</a:t>
            </a:r>
            <a:r>
              <a:rPr lang="tr-TR" sz="3200" dirty="0" smtClean="0"/>
              <a:t> </a:t>
            </a:r>
            <a:r>
              <a:rPr lang="tr-TR" sz="3200" dirty="0" err="1" smtClean="0"/>
              <a:t>that</a:t>
            </a:r>
            <a:r>
              <a:rPr lang="tr-TR" sz="3200" dirty="0" smtClean="0"/>
              <a:t> </a:t>
            </a:r>
            <a:r>
              <a:rPr lang="tr-TR" sz="3200" dirty="0" err="1" smtClean="0"/>
              <a:t>the</a:t>
            </a:r>
            <a:r>
              <a:rPr lang="tr-TR" sz="3200" dirty="0" smtClean="0"/>
              <a:t> </a:t>
            </a:r>
            <a:r>
              <a:rPr lang="tr-TR" sz="3200" dirty="0" err="1" smtClean="0"/>
              <a:t>blood</a:t>
            </a:r>
            <a:r>
              <a:rPr lang="tr-TR" sz="3200" dirty="0" smtClean="0"/>
              <a:t> </a:t>
            </a:r>
            <a:r>
              <a:rPr lang="tr-TR" sz="3200" dirty="0" err="1" smtClean="0"/>
              <a:t>clotting</a:t>
            </a:r>
            <a:r>
              <a:rPr lang="tr-TR" sz="3200" dirty="0" smtClean="0"/>
              <a:t> </a:t>
            </a:r>
            <a:r>
              <a:rPr lang="tr-TR" sz="3200" dirty="0" err="1" smtClean="0"/>
              <a:t>and</a:t>
            </a:r>
            <a:r>
              <a:rPr lang="tr-TR" sz="3200" dirty="0" smtClean="0"/>
              <a:t> </a:t>
            </a:r>
            <a:r>
              <a:rPr lang="tr-TR" sz="3200" dirty="0" err="1" smtClean="0"/>
              <a:t>strengthens</a:t>
            </a:r>
            <a:r>
              <a:rPr lang="tr-TR" sz="3200" dirty="0" smtClean="0"/>
              <a:t> </a:t>
            </a:r>
            <a:r>
              <a:rPr lang="tr-TR" sz="3200" dirty="0" err="1" smtClean="0"/>
              <a:t>bones</a:t>
            </a:r>
            <a:r>
              <a:rPr lang="tr-TR" sz="32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3200" dirty="0" err="1" smtClean="0"/>
              <a:t>In</a:t>
            </a:r>
            <a:r>
              <a:rPr lang="tr-TR" sz="3200" dirty="0" smtClean="0"/>
              <a:t> </a:t>
            </a:r>
            <a:r>
              <a:rPr lang="tr-TR" sz="3200" dirty="0" err="1" smtClean="0"/>
              <a:t>default</a:t>
            </a:r>
            <a:r>
              <a:rPr lang="tr-TR" sz="3200" dirty="0" smtClean="0"/>
              <a:t> of vitamin K, </a:t>
            </a:r>
            <a:r>
              <a:rPr lang="tr-TR" sz="3200" dirty="0" err="1" smtClean="0"/>
              <a:t>leads</a:t>
            </a:r>
            <a:r>
              <a:rPr lang="tr-TR" sz="3200" dirty="0" smtClean="0"/>
              <a:t> </a:t>
            </a:r>
            <a:r>
              <a:rPr lang="tr-TR" sz="3200" dirty="0" err="1" smtClean="0"/>
              <a:t>to</a:t>
            </a:r>
            <a:r>
              <a:rPr lang="tr-TR" sz="3200" dirty="0" smtClean="0"/>
              <a:t> </a:t>
            </a:r>
            <a:r>
              <a:rPr lang="tr-TR" sz="3200" dirty="0" err="1" smtClean="0"/>
              <a:t>osteoporosis</a:t>
            </a:r>
            <a:r>
              <a:rPr lang="tr-TR" sz="3200" dirty="0" smtClean="0"/>
              <a:t>, </a:t>
            </a:r>
            <a:r>
              <a:rPr lang="tr-TR" sz="3200" dirty="0" err="1" smtClean="0"/>
              <a:t>cancer</a:t>
            </a:r>
            <a:r>
              <a:rPr lang="tr-TR" sz="3200" dirty="0" smtClean="0"/>
              <a:t>, </a:t>
            </a:r>
            <a:r>
              <a:rPr lang="tr-TR" sz="3200" dirty="0" err="1" smtClean="0"/>
              <a:t>excessive</a:t>
            </a:r>
            <a:r>
              <a:rPr lang="tr-TR" sz="3200" dirty="0" smtClean="0"/>
              <a:t> </a:t>
            </a:r>
            <a:r>
              <a:rPr lang="tr-TR" sz="3200" dirty="0" err="1" smtClean="0"/>
              <a:t>bleeding</a:t>
            </a:r>
            <a:r>
              <a:rPr lang="tr-TR" sz="3200" dirty="0" smtClean="0"/>
              <a:t>, </a:t>
            </a:r>
            <a:r>
              <a:rPr lang="tr-TR" sz="3200" dirty="0" err="1" smtClean="0"/>
              <a:t>heart</a:t>
            </a:r>
            <a:r>
              <a:rPr lang="tr-TR" sz="3200" dirty="0" smtClean="0"/>
              <a:t> </a:t>
            </a:r>
            <a:r>
              <a:rPr lang="tr-TR" sz="3200" dirty="0" err="1" smtClean="0"/>
              <a:t>diseases</a:t>
            </a:r>
            <a:endParaRPr lang="tr-TR" sz="32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tr-TR" sz="3200" dirty="0" smtClean="0"/>
              <a:t>Vitamin K is in </a:t>
            </a:r>
            <a:r>
              <a:rPr lang="tr-TR" sz="3200" dirty="0" err="1" smtClean="0"/>
              <a:t>oregano</a:t>
            </a:r>
            <a:r>
              <a:rPr lang="tr-TR" sz="3200" dirty="0" smtClean="0"/>
              <a:t>, basil, </a:t>
            </a:r>
            <a:r>
              <a:rPr lang="tr-TR" sz="3200" dirty="0" err="1" smtClean="0"/>
              <a:t>sage</a:t>
            </a:r>
            <a:r>
              <a:rPr lang="tr-TR" sz="3200" dirty="0" smtClean="0"/>
              <a:t>, </a:t>
            </a:r>
            <a:r>
              <a:rPr lang="tr-TR" sz="3200" dirty="0" err="1" smtClean="0"/>
              <a:t>lettuce</a:t>
            </a:r>
            <a:r>
              <a:rPr lang="tr-TR" sz="3200" dirty="0" smtClean="0"/>
              <a:t>…</a:t>
            </a:r>
            <a:endParaRPr lang="tr-TR" sz="3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6991" y="3696237"/>
            <a:ext cx="4622573" cy="316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8342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rgbClr val="FF0000"/>
                </a:solidFill>
              </a:rPr>
              <a:t>BE CAREFUL TO</a:t>
            </a:r>
            <a:endParaRPr lang="tr-TR" sz="40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REGULAR DIET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DRINK A LOT WATER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EAT MEAT AND VEGETABLES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DO EXERCISE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SLEEP ENOUGH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USE HYGIENIC THINGS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381620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338</Words>
  <Application>Microsoft Office PowerPoint</Application>
  <PresentationFormat>Özel</PresentationFormat>
  <Paragraphs>40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Office Teması</vt:lpstr>
      <vt:lpstr>HEALTHY LIFE</vt:lpstr>
      <vt:lpstr>VITAMINS</vt:lpstr>
      <vt:lpstr>VITAMIN A </vt:lpstr>
      <vt:lpstr>VITAMIN B</vt:lpstr>
      <vt:lpstr>VITAMIN C</vt:lpstr>
      <vt:lpstr>VITAMIN D </vt:lpstr>
      <vt:lpstr>VITAMIN E</vt:lpstr>
      <vt:lpstr>VITAMIN K</vt:lpstr>
      <vt:lpstr>BE CAREFUL TO</vt:lpstr>
      <vt:lpstr>THANKS FOR WATCHING IŞILAY KURT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LIFE</dc:title>
  <dc:creator>Windows Kullanıcısı</dc:creator>
  <cp:lastModifiedBy>Asus GRKN</cp:lastModifiedBy>
  <cp:revision>15</cp:revision>
  <dcterms:created xsi:type="dcterms:W3CDTF">2018-02-25T10:45:08Z</dcterms:created>
  <dcterms:modified xsi:type="dcterms:W3CDTF">2018-02-27T15:46:48Z</dcterms:modified>
</cp:coreProperties>
</file>