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2414" autoAdjust="0"/>
  </p:normalViewPr>
  <p:slideViewPr>
    <p:cSldViewPr>
      <p:cViewPr varScale="1">
        <p:scale>
          <a:sx n="67" d="100"/>
          <a:sy n="67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852936"/>
          </a:xfrm>
        </p:spPr>
        <p:txBody>
          <a:bodyPr>
            <a:noAutofit/>
          </a:bodyPr>
          <a:lstStyle/>
          <a:p>
            <a:endParaRPr lang="tr-TR" sz="9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            </a:t>
            </a:r>
            <a:endParaRPr lang="tr-TR" dirty="0"/>
          </a:p>
        </p:txBody>
      </p:sp>
      <p:pic>
        <p:nvPicPr>
          <p:cNvPr id="6" name="5 Resim" descr="calisma-hayatinda-sa-5bccd8758294515bb3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Dikdörtgen"/>
          <p:cNvSpPr/>
          <p:nvPr/>
        </p:nvSpPr>
        <p:spPr>
          <a:xfrm>
            <a:off x="1619672" y="1340768"/>
            <a:ext cx="5976664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HEALTHY</a:t>
            </a:r>
            <a:r>
              <a:rPr lang="tr-TR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tr-TR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EATING</a:t>
            </a:r>
            <a:endParaRPr lang="tr-TR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Yöntem Kole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48680"/>
            <a:ext cx="2238375" cy="5715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CİNNAMON</a:t>
            </a:r>
            <a:r>
              <a:rPr lang="en-US" dirty="0" smtClean="0"/>
              <a:t>: Brain and intestinal health is beneficial.</a:t>
            </a:r>
            <a:endParaRPr lang="tr-TR" dirty="0"/>
          </a:p>
        </p:txBody>
      </p:sp>
      <p:pic>
        <p:nvPicPr>
          <p:cNvPr id="4" name="3 İçerik Yer Tutucusu" descr="752x395-sahte-tarcin-nasil-anlasilir-15021976829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7488832" cy="4320480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WALNUT</a:t>
            </a:r>
            <a:r>
              <a:rPr lang="en-US" dirty="0" smtClean="0"/>
              <a:t>: It is beneficial to heart health.</a:t>
            </a:r>
            <a:endParaRPr lang="tr-TR" dirty="0"/>
          </a:p>
        </p:txBody>
      </p:sp>
      <p:pic>
        <p:nvPicPr>
          <p:cNvPr id="6" name="5 İçerik Yer Tutucusu" descr="cevi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00200"/>
            <a:ext cx="7200800" cy="4781128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HONEYCOMB</a:t>
            </a:r>
            <a:r>
              <a:rPr lang="en-US" dirty="0" smtClean="0"/>
              <a:t>: Develop your cells and protect your eyes.</a:t>
            </a:r>
            <a:endParaRPr lang="tr-TR" dirty="0"/>
          </a:p>
        </p:txBody>
      </p:sp>
      <p:pic>
        <p:nvPicPr>
          <p:cNvPr id="4" name="3 İçerik Yer Tutucusu" descr="kanser_dusmani_bal_kabagi_1478676677_99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25" y="1862930"/>
            <a:ext cx="7143750" cy="4158357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</a:rPr>
              <a:t>BLACK CABBAGE</a:t>
            </a:r>
            <a:r>
              <a:rPr lang="en-US" dirty="0" smtClean="0"/>
              <a:t>: useful for skin, eyes and teeth.</a:t>
            </a:r>
            <a:endParaRPr lang="tr-TR" dirty="0"/>
          </a:p>
        </p:txBody>
      </p:sp>
      <p:pic>
        <p:nvPicPr>
          <p:cNvPr id="4" name="3 İçerik Yer Tutucusu" descr="karalahananin-mucizevi-faydalari-515779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67680"/>
            <a:ext cx="6552728" cy="4397623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12th-grade-english-homework-help_130007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                         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                 </a:t>
            </a:r>
          </a:p>
          <a:p>
            <a:pPr>
              <a:buNone/>
            </a:pPr>
            <a:r>
              <a:rPr lang="tr-TR" dirty="0" smtClean="0"/>
              <a:t>   </a:t>
            </a:r>
            <a:endParaRPr lang="tr-TR" sz="43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422498" y="4813994"/>
            <a:ext cx="82990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BY </a:t>
            </a:r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NEHİR KILIÇ</a:t>
            </a:r>
            <a:endParaRPr lang="tr-T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tam-tahillar-ile-kalp-sagliginizi-koruy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Adequate and Balanced (Healthy Nutrition) What is Nutrition</a:t>
            </a:r>
            <a:r>
              <a:rPr lang="en-US" b="1" i="1" dirty="0" smtClean="0">
                <a:solidFill>
                  <a:schemeClr val="bg1"/>
                </a:solidFill>
              </a:rPr>
              <a:t>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</a:rPr>
              <a:t>The growth of the body is the adequate intake of the nutrients required for tissue renewal and operation, and the proper use of it in the body.</a:t>
            </a:r>
            <a:endParaRPr lang="tr-TR" sz="5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tr-T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GetResizeImage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HOW CAN WE BE HEALTHY</a:t>
            </a:r>
            <a:r>
              <a:rPr lang="en-US" dirty="0" smtClean="0"/>
              <a:t/>
            </a:r>
            <a:br>
              <a:rPr lang="en-US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514350" indent="-514350">
              <a:buNone/>
            </a:pPr>
            <a:endParaRPr lang="tr-TR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6" name="5 Dikdörtgen"/>
          <p:cNvSpPr/>
          <p:nvPr/>
        </p:nvSpPr>
        <p:spPr>
          <a:xfrm>
            <a:off x="1" y="908721"/>
            <a:ext cx="9143999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71550" lvl="1" indent="-514350" algn="ctr">
              <a:buFont typeface="Wingdings" pitchFamily="2" charset="2"/>
              <a:buChar char="ü"/>
            </a:pPr>
            <a:r>
              <a:rPr lang="en-US" sz="4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Eat fresh vegetables and fruits for </a:t>
            </a:r>
            <a:r>
              <a:rPr lang="tr-TR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our</a:t>
            </a:r>
            <a:r>
              <a:rPr lang="en-US" sz="4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reasons.</a:t>
            </a:r>
            <a:endParaRPr lang="tr-TR" sz="48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indent="-514350" algn="ctr">
              <a:buFont typeface="Wingdings" pitchFamily="2" charset="2"/>
              <a:buChar char="ü"/>
            </a:pPr>
            <a:r>
              <a:rPr lang="en-US" sz="4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Eat full grain cereal products.</a:t>
            </a:r>
            <a:endParaRPr lang="tr-TR" sz="48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indent="-514350" algn="ctr">
              <a:buFont typeface="Wingdings" pitchFamily="2" charset="2"/>
              <a:buChar char="ü"/>
            </a:pPr>
            <a:r>
              <a:rPr lang="tr-TR" sz="48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Prefer</a:t>
            </a:r>
            <a:r>
              <a:rPr lang="tr-TR" sz="4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tr-TR" sz="48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fibrous</a:t>
            </a:r>
            <a:r>
              <a:rPr lang="tr-TR" sz="4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tr-TR" sz="48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foods</a:t>
            </a:r>
            <a:r>
              <a:rPr lang="tr-TR" sz="4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514350" indent="-514350" algn="ctr">
              <a:buFont typeface="Wingdings" pitchFamily="2" charset="2"/>
              <a:buChar char="ü"/>
            </a:pPr>
            <a:r>
              <a:rPr lang="tr-TR" sz="48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Choose</a:t>
            </a:r>
            <a:r>
              <a:rPr lang="tr-TR" sz="4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tr-TR" sz="48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healthy</a:t>
            </a:r>
            <a:r>
              <a:rPr lang="tr-TR" sz="4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tr-TR" sz="48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oils</a:t>
            </a:r>
            <a:r>
              <a:rPr lang="tr-TR" sz="4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>
              <a:buFont typeface="Wingdings" pitchFamily="2" charset="2"/>
              <a:buChar char="ü"/>
            </a:pPr>
            <a:r>
              <a:rPr lang="tr-TR" sz="4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tr-TR" sz="48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Consume</a:t>
            </a:r>
            <a:r>
              <a:rPr lang="tr-TR" sz="4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tr-TR" sz="48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less</a:t>
            </a:r>
            <a:r>
              <a:rPr lang="tr-TR" sz="4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tr-TR" sz="48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sugar</a:t>
            </a:r>
            <a:r>
              <a:rPr lang="tr-TR" sz="4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>
              <a:buFont typeface="Wingdings" pitchFamily="2" charset="2"/>
              <a:buChar char="ü"/>
            </a:pPr>
            <a:r>
              <a:rPr lang="tr-TR" sz="4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tr-TR" sz="48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Use</a:t>
            </a:r>
            <a:r>
              <a:rPr lang="tr-TR" sz="4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tr-TR" sz="48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less</a:t>
            </a:r>
            <a:r>
              <a:rPr lang="tr-TR" sz="4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salt</a:t>
            </a:r>
          </a:p>
          <a:p>
            <a:pPr algn="ctr">
              <a:buFont typeface="Wingdings" pitchFamily="2" charset="2"/>
              <a:buChar char="ü"/>
            </a:pPr>
            <a:r>
              <a:rPr lang="tr-TR" sz="4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tr-TR" sz="48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Choose</a:t>
            </a:r>
            <a:r>
              <a:rPr lang="tr-TR" sz="4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tr-TR" sz="48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safe</a:t>
            </a:r>
            <a:r>
              <a:rPr lang="tr-TR" sz="4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tr-TR" sz="48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foods</a:t>
            </a:r>
            <a:endParaRPr lang="tr-TR" sz="4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>LETS REFERENCE TO WHAT WE SHOULD EAT AND THEY BENEFIT FOR OUR HEALTHY</a:t>
            </a:r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3 İçerik Yer Tutucusu" descr="1464703049_Sofra_Dengeli_Beslen_Harekete_G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7776864" cy="4320480"/>
          </a:xfr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C000"/>
                </a:solidFill>
              </a:rPr>
              <a:t>ORANGE</a:t>
            </a:r>
            <a:r>
              <a:rPr lang="tr-TR" dirty="0" smtClean="0"/>
              <a:t> : </a:t>
            </a:r>
            <a:r>
              <a:rPr lang="tr-TR" dirty="0" err="1" smtClean="0"/>
              <a:t>Strengthens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immune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6" name="5 İçerik Yer Tutucusu" descr="invigorating-orange-fruit-orange-juice-s-orange-juice-brands_orange-juice-br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00200"/>
            <a:ext cx="7344815" cy="4637112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POMEGRANATE</a:t>
            </a:r>
            <a:r>
              <a:rPr lang="en-US" dirty="0" smtClean="0"/>
              <a:t>: It contains more vitamin C and potassium than all fruits.</a:t>
            </a:r>
            <a:endParaRPr lang="tr-TR" dirty="0"/>
          </a:p>
        </p:txBody>
      </p:sp>
      <p:pic>
        <p:nvPicPr>
          <p:cNvPr id="6" name="5 İçerik Yer Tutucusu" descr="755x390-nar-suyu-maskesi-tarifiyle-cildinizi-derinlemesine-arindirmanin-yoll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7560840" cy="4536504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GRAPEFRUIT</a:t>
            </a:r>
            <a:r>
              <a:rPr lang="en-US" dirty="0" smtClean="0"/>
              <a:t>: Cleans the skin and balances digestion</a:t>
            </a:r>
            <a:br>
              <a:rPr lang="en-US" dirty="0" smtClean="0"/>
            </a:br>
            <a:endParaRPr lang="tr-TR" dirty="0"/>
          </a:p>
        </p:txBody>
      </p:sp>
      <p:pic>
        <p:nvPicPr>
          <p:cNvPr id="4" name="3 İçerik Yer Tutucusu" descr="sagliginiz-icin-greyfurt-tuketin07121f33e41d6e3e011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7416824" cy="4536504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</a:rPr>
              <a:t>AVOCADO</a:t>
            </a:r>
            <a:r>
              <a:rPr lang="en-US" dirty="0" smtClean="0"/>
              <a:t>: Reduce heart disease risk</a:t>
            </a:r>
            <a:br>
              <a:rPr lang="en-US" dirty="0" smtClean="0"/>
            </a:br>
            <a:endParaRPr lang="tr-TR" dirty="0"/>
          </a:p>
        </p:txBody>
      </p:sp>
      <p:pic>
        <p:nvPicPr>
          <p:cNvPr id="6" name="5 İçerik Yer Tutucusu" descr="Sağlık-açısından-bir-çok-faydası-olan-Avokado-aynı-zamanda-sindirim-sistemi-sağlığını-korur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00808"/>
            <a:ext cx="7200800" cy="4680520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SALMON FISCH</a:t>
            </a:r>
            <a:r>
              <a:rPr lang="en-US" dirty="0" smtClean="0"/>
              <a:t>: Reduce skin cancer risk</a:t>
            </a:r>
            <a:endParaRPr lang="tr-TR" dirty="0"/>
          </a:p>
        </p:txBody>
      </p:sp>
      <p:pic>
        <p:nvPicPr>
          <p:cNvPr id="8" name="7 İçerik Yer Tutucusu" descr="somon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224" y="1600200"/>
            <a:ext cx="6785552" cy="4525963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183</Words>
  <Application>Microsoft Office PowerPoint</Application>
  <PresentationFormat>Ekran Gösterisi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Slayt 1</vt:lpstr>
      <vt:lpstr>Adequate and Balanced (Healthy Nutrition) What is Nutrition?</vt:lpstr>
      <vt:lpstr>HOW CAN WE BE HEALTHY </vt:lpstr>
      <vt:lpstr>LETS REFERENCE TO WHAT WE SHOULD EAT AND THEY BENEFIT FOR OUR HEALTHY</vt:lpstr>
      <vt:lpstr>ORANGE : Strengthens the immune system.</vt:lpstr>
      <vt:lpstr>POMEGRANATE: It contains more vitamin C and potassium than all fruits.</vt:lpstr>
      <vt:lpstr>GRAPEFRUIT: Cleans the skin and balances digestion </vt:lpstr>
      <vt:lpstr>AVOCADO: Reduce heart disease risk </vt:lpstr>
      <vt:lpstr>SALMON FISCH: Reduce skin cancer risk</vt:lpstr>
      <vt:lpstr>CİNNAMON: Brain and intestinal health is beneficial.</vt:lpstr>
      <vt:lpstr>WALNUT: It is beneficial to heart health.</vt:lpstr>
      <vt:lpstr>HONEYCOMB: Develop your cells and protect your eyes.</vt:lpstr>
      <vt:lpstr>BLACK CABBAGE: useful for skin, eyes and teeth.</vt:lpstr>
      <vt:lpstr>Slayt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EATING</dc:title>
  <dc:creator>beyza beste</dc:creator>
  <cp:lastModifiedBy>Asus GRKN</cp:lastModifiedBy>
  <cp:revision>11</cp:revision>
  <dcterms:created xsi:type="dcterms:W3CDTF">2018-02-25T12:36:05Z</dcterms:created>
  <dcterms:modified xsi:type="dcterms:W3CDTF">2018-02-27T15:47:38Z</dcterms:modified>
</cp:coreProperties>
</file>