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38E0C89-D86D-4584-BDBB-F7114B1D1C72}" type="datetimeFigureOut">
              <a:rPr lang="es-ES" smtClean="0"/>
              <a:t>16/03/2018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322245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38E0C89-D86D-4584-BDBB-F7114B1D1C72}" type="datetimeFigureOut">
              <a:rPr lang="es-ES" smtClean="0"/>
              <a:t>16/03/2018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3857563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38E0C89-D86D-4584-BDBB-F7114B1D1C72}" type="datetimeFigureOut">
              <a:rPr lang="es-ES" smtClean="0"/>
              <a:t>16/03/2018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1304396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38E0C89-D86D-4584-BDBB-F7114B1D1C72}" type="datetimeFigureOut">
              <a:rPr lang="es-ES" smtClean="0"/>
              <a:t>16/03/2018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293869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38E0C89-D86D-4584-BDBB-F7114B1D1C72}" type="datetimeFigureOut">
              <a:rPr lang="es-ES" smtClean="0"/>
              <a:t>16/03/2018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254379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38E0C89-D86D-4584-BDBB-F7114B1D1C72}" type="datetimeFigureOut">
              <a:rPr lang="es-ES" smtClean="0"/>
              <a:t>16/03/2018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326057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38E0C89-D86D-4584-BDBB-F7114B1D1C72}" type="datetimeFigureOut">
              <a:rPr lang="es-ES" smtClean="0"/>
              <a:t>16/03/2018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264602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38E0C89-D86D-4584-BDBB-F7114B1D1C72}" type="datetimeFigureOut">
              <a:rPr lang="es-ES" smtClean="0"/>
              <a:t>16/03/2018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370349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38E0C89-D86D-4584-BDBB-F7114B1D1C72}" type="datetimeFigureOut">
              <a:rPr lang="es-ES" smtClean="0"/>
              <a:t>16/03/2018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2749688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38E0C89-D86D-4584-BDBB-F7114B1D1C72}" type="datetimeFigureOut">
              <a:rPr lang="es-ES" smtClean="0"/>
              <a:t>16/03/2018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722204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38E0C89-D86D-4584-BDBB-F7114B1D1C72}" type="datetimeFigureOut">
              <a:rPr lang="es-ES" smtClean="0"/>
              <a:t>16/03/2018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F51D2A0-0868-4775-99D2-8A4CBD9607DA}" type="slidenum">
              <a:rPr lang="es-ES" smtClean="0"/>
              <a:t>‹Nº›</a:t>
            </a:fld>
            <a:endParaRPr lang="es-ES"/>
          </a:p>
        </p:txBody>
      </p:sp>
    </p:spTree>
    <p:extLst>
      <p:ext uri="{BB962C8B-B14F-4D97-AF65-F5344CB8AC3E}">
        <p14:creationId xmlns:p14="http://schemas.microsoft.com/office/powerpoint/2010/main" val="224088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E0C89-D86D-4584-BDBB-F7114B1D1C72}" type="datetimeFigureOut">
              <a:rPr lang="es-ES" smtClean="0"/>
              <a:t>16/03/2018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1D2A0-0868-4775-99D2-8A4CBD9607DA}" type="slidenum">
              <a:rPr lang="es-ES" smtClean="0"/>
              <a:t>‹Nº›</a:t>
            </a:fld>
            <a:endParaRPr lang="es-ES"/>
          </a:p>
        </p:txBody>
      </p:sp>
    </p:spTree>
    <p:extLst>
      <p:ext uri="{BB962C8B-B14F-4D97-AF65-F5344CB8AC3E}">
        <p14:creationId xmlns:p14="http://schemas.microsoft.com/office/powerpoint/2010/main" val="3340590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narHorz">
          <a:fgClr>
            <a:schemeClr val="accent1">
              <a:lumMod val="75000"/>
            </a:schemeClr>
          </a:fgClr>
          <a:bgClr>
            <a:schemeClr val="accent1">
              <a:lumMod val="20000"/>
              <a:lumOff val="80000"/>
            </a:schemeClr>
          </a:bgClr>
        </a:patt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sz="9600" dirty="0" smtClean="0">
                <a:latin typeface="Algerian" panose="04020705040A02060702" pitchFamily="82" charset="0"/>
              </a:rPr>
              <a:t/>
            </a:r>
            <a:br>
              <a:rPr lang="es-ES" sz="9600" dirty="0" smtClean="0">
                <a:latin typeface="Algerian" panose="04020705040A02060702" pitchFamily="82" charset="0"/>
              </a:rPr>
            </a:br>
            <a:r>
              <a:rPr lang="es-ES" sz="9600" dirty="0" smtClean="0">
                <a:latin typeface="Algerian" panose="04020705040A02060702" pitchFamily="82" charset="0"/>
              </a:rPr>
              <a:t>Handball</a:t>
            </a:r>
            <a:endParaRPr lang="es-ES" sz="9600" dirty="0">
              <a:latin typeface="Algerian" panose="04020705040A02060702" pitchFamily="82"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2714" y="3972261"/>
            <a:ext cx="4541000" cy="2551465"/>
          </a:xfrm>
          <a:prstGeom prst="rect">
            <a:avLst/>
          </a:prstGeom>
        </p:spPr>
      </p:pic>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2453" y="329212"/>
            <a:ext cx="1758380" cy="1758380"/>
          </a:xfrm>
          <a:prstGeom prst="rect">
            <a:avLst/>
          </a:prstGeom>
        </p:spPr>
      </p:pic>
    </p:spTree>
    <p:extLst>
      <p:ext uri="{BB962C8B-B14F-4D97-AF65-F5344CB8AC3E}">
        <p14:creationId xmlns:p14="http://schemas.microsoft.com/office/powerpoint/2010/main" val="2622205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lumMod val="50000"/>
            </a:schemeClr>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lgerian" panose="04020705040A02060702" pitchFamily="82" charset="0"/>
              </a:rPr>
              <a:t>What’s that?</a:t>
            </a:r>
            <a:endParaRPr lang="es-ES" dirty="0">
              <a:latin typeface="Algerian" panose="04020705040A02060702" pitchFamily="82" charset="0"/>
            </a:endParaRPr>
          </a:p>
        </p:txBody>
      </p:sp>
      <p:sp>
        <p:nvSpPr>
          <p:cNvPr id="3" name="Marcador de contenido 2"/>
          <p:cNvSpPr>
            <a:spLocks noGrp="1"/>
          </p:cNvSpPr>
          <p:nvPr>
            <p:ph idx="1"/>
          </p:nvPr>
        </p:nvSpPr>
        <p:spPr/>
        <p:txBody>
          <a:bodyPr/>
          <a:lstStyle/>
          <a:p>
            <a:r>
              <a:rPr lang="en-US" dirty="0"/>
              <a:t>Handball </a:t>
            </a:r>
            <a:r>
              <a:rPr lang="en-US" dirty="0" smtClean="0"/>
              <a:t>is </a:t>
            </a:r>
            <a:r>
              <a:rPr lang="en-US" dirty="0"/>
              <a:t>a team sport in which two teams of seven players each (six outfield players and a goalkeeper) pass a ball using their hands with the aim of throwing it into the goal of the other team. A standard match consists of two periods of 30 minutes, and the team that scores more goals wins.</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4700" y="4001294"/>
            <a:ext cx="5128440" cy="2562225"/>
          </a:xfrm>
          <a:prstGeom prst="rect">
            <a:avLst/>
          </a:prstGeom>
        </p:spPr>
      </p:pic>
    </p:spTree>
    <p:extLst>
      <p:ext uri="{BB962C8B-B14F-4D97-AF65-F5344CB8AC3E}">
        <p14:creationId xmlns:p14="http://schemas.microsoft.com/office/powerpoint/2010/main" val="2174878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lgerian" panose="04020705040A02060702" pitchFamily="82" charset="0"/>
              </a:rPr>
              <a:t>Handball in spain </a:t>
            </a:r>
            <a:endParaRPr lang="es-ES" dirty="0">
              <a:latin typeface="Algerian" panose="04020705040A02060702" pitchFamily="82" charset="0"/>
            </a:endParaRPr>
          </a:p>
        </p:txBody>
      </p:sp>
      <p:sp>
        <p:nvSpPr>
          <p:cNvPr id="3" name="Marcador de contenido 2"/>
          <p:cNvSpPr>
            <a:spLocks noGrp="1"/>
          </p:cNvSpPr>
          <p:nvPr>
            <p:ph idx="1"/>
          </p:nvPr>
        </p:nvSpPr>
        <p:spPr/>
        <p:txBody>
          <a:bodyPr/>
          <a:lstStyle/>
          <a:p>
            <a:r>
              <a:rPr lang="en-US" dirty="0"/>
              <a:t>The Spain national handball team is governed by the Royal Spanish Handball Federation. Spain is one of the most successful handball teams in the world, having won two World Championships and being the reigning European Champions.</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800" y="4575864"/>
            <a:ext cx="3305175" cy="1381125"/>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3248" y="3642937"/>
            <a:ext cx="4993218" cy="2668963"/>
          </a:xfrm>
          <a:prstGeom prst="rect">
            <a:avLst/>
          </a:prstGeom>
        </p:spPr>
      </p:pic>
    </p:spTree>
    <p:extLst>
      <p:ext uri="{BB962C8B-B14F-4D97-AF65-F5344CB8AC3E}">
        <p14:creationId xmlns:p14="http://schemas.microsoft.com/office/powerpoint/2010/main" val="528012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lgerian" panose="04020705040A02060702" pitchFamily="82" charset="0"/>
              </a:rPr>
              <a:t>HANDBALL CURIOSITIES</a:t>
            </a:r>
            <a:endParaRPr lang="es-ES" dirty="0">
              <a:latin typeface="Algerian" panose="04020705040A02060702" pitchFamily="82" charset="0"/>
            </a:endParaRPr>
          </a:p>
        </p:txBody>
      </p:sp>
      <p:sp>
        <p:nvSpPr>
          <p:cNvPr id="5" name="Rectangle 2"/>
          <p:cNvSpPr>
            <a:spLocks noGrp="1" noChangeArrowheads="1"/>
          </p:cNvSpPr>
          <p:nvPr>
            <p:ph idx="1"/>
          </p:nvPr>
        </p:nvSpPr>
        <p:spPr bwMode="auto">
          <a:xfrm>
            <a:off x="838201" y="2249556"/>
            <a:ext cx="9140108" cy="25853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eaLnBrk="0" fontAlgn="base" hangingPunct="0">
              <a:lnSpc>
                <a:spcPct val="100000"/>
              </a:lnSpc>
              <a:spcBef>
                <a:spcPct val="0"/>
              </a:spcBef>
              <a:spcAft>
                <a:spcPct val="0"/>
              </a:spcAft>
            </a:pPr>
            <a:r>
              <a:rPr lang="es-ES" altLang="es-ES" dirty="0" smtClean="0">
                <a:solidFill>
                  <a:srgbClr val="212121"/>
                </a:solidFill>
              </a:rPr>
              <a:t>Spain </a:t>
            </a:r>
            <a:r>
              <a:rPr lang="es-ES" altLang="es-ES" dirty="0">
                <a:solidFill>
                  <a:srgbClr val="212121"/>
                </a:solidFill>
              </a:rPr>
              <a:t>has been the only team capable of scoring 40 goals in a final. They were made to Croatia (which scored 34) in Tunis 2005</a:t>
            </a:r>
            <a:r>
              <a:rPr lang="es-ES" altLang="es-ES" dirty="0"/>
              <a:t> </a:t>
            </a:r>
          </a:p>
          <a:p>
            <a:pPr eaLnBrk="0" fontAlgn="base" hangingPunct="0">
              <a:lnSpc>
                <a:spcPct val="100000"/>
              </a:lnSpc>
              <a:spcBef>
                <a:spcPct val="0"/>
              </a:spcBef>
              <a:spcAft>
                <a:spcPct val="0"/>
              </a:spcAft>
            </a:pPr>
            <a:r>
              <a:rPr kumimoji="0" lang="es-ES" altLang="es-ES" b="0" i="0" u="none" strike="noStrike" cap="none" normalizeH="0" baseline="0" dirty="0" smtClean="0">
                <a:ln>
                  <a:noFill/>
                </a:ln>
                <a:solidFill>
                  <a:schemeClr val="tx1"/>
                </a:solidFill>
                <a:effectLst/>
              </a:rPr>
              <a:t> Only</a:t>
            </a:r>
            <a:r>
              <a:rPr kumimoji="0" lang="es-ES" altLang="es-ES" b="0" i="0" u="none" strike="noStrike" cap="none" normalizeH="0" dirty="0" smtClean="0">
                <a:ln>
                  <a:noFill/>
                </a:ln>
                <a:solidFill>
                  <a:schemeClr val="tx1"/>
                </a:solidFill>
                <a:effectLst/>
              </a:rPr>
              <a:t> </a:t>
            </a:r>
            <a:r>
              <a:rPr kumimoji="0" lang="es-ES" altLang="es-ES" b="0" i="0" u="none" strike="noStrike" cap="none" normalizeH="0" dirty="0" err="1" smtClean="0">
                <a:ln>
                  <a:noFill/>
                </a:ln>
                <a:solidFill>
                  <a:schemeClr val="tx1"/>
                </a:solidFill>
                <a:effectLst/>
              </a:rPr>
              <a:t>three</a:t>
            </a:r>
            <a:r>
              <a:rPr kumimoji="0" lang="es-ES" altLang="es-ES" b="0" i="0" u="none" strike="noStrike" cap="none" normalizeH="0" dirty="0" smtClean="0">
                <a:ln>
                  <a:noFill/>
                </a:ln>
                <a:solidFill>
                  <a:schemeClr val="tx1"/>
                </a:solidFill>
                <a:effectLst/>
              </a:rPr>
              <a:t> times in </a:t>
            </a:r>
            <a:r>
              <a:rPr kumimoji="0" lang="es-ES" altLang="es-ES" b="0" i="0" u="none" strike="noStrike" cap="none" normalizeH="0" dirty="0" err="1" smtClean="0">
                <a:ln>
                  <a:noFill/>
                </a:ln>
                <a:solidFill>
                  <a:schemeClr val="tx1"/>
                </a:solidFill>
                <a:effectLst/>
              </a:rPr>
              <a:t>history</a:t>
            </a:r>
            <a:r>
              <a:rPr kumimoji="0" lang="es-ES" altLang="es-ES" b="0" i="0" u="none" strike="noStrike" cap="none" normalizeH="0" dirty="0" smtClean="0">
                <a:ln>
                  <a:noFill/>
                </a:ln>
                <a:solidFill>
                  <a:schemeClr val="tx1"/>
                </a:solidFill>
                <a:effectLst/>
              </a:rPr>
              <a:t> has the </a:t>
            </a:r>
            <a:r>
              <a:rPr kumimoji="0" lang="es-ES" altLang="es-ES" b="0" i="0" u="none" strike="noStrike" cap="none" normalizeH="0" dirty="0" err="1" smtClean="0">
                <a:ln>
                  <a:noFill/>
                </a:ln>
                <a:solidFill>
                  <a:schemeClr val="tx1"/>
                </a:solidFill>
                <a:effectLst/>
              </a:rPr>
              <a:t>World</a:t>
            </a:r>
            <a:r>
              <a:rPr kumimoji="0" lang="es-ES" altLang="es-ES" b="0" i="0" u="none" strike="noStrike" cap="none" normalizeH="0" dirty="0" smtClean="0">
                <a:ln>
                  <a:noFill/>
                </a:ln>
                <a:solidFill>
                  <a:schemeClr val="tx1"/>
                </a:solidFill>
                <a:effectLst/>
              </a:rPr>
              <a:t> Cup been </a:t>
            </a:r>
            <a:r>
              <a:rPr kumimoji="0" lang="es-ES" altLang="es-ES" b="0" i="0" u="none" strike="noStrike" cap="none" normalizeH="0" dirty="0" err="1" smtClean="0">
                <a:ln>
                  <a:noFill/>
                </a:ln>
                <a:solidFill>
                  <a:schemeClr val="tx1"/>
                </a:solidFill>
                <a:effectLst/>
              </a:rPr>
              <a:t>held</a:t>
            </a:r>
            <a:r>
              <a:rPr kumimoji="0" lang="es-ES" altLang="es-ES" b="0" i="0" u="none" strike="noStrike" cap="none" normalizeH="0" dirty="0" smtClean="0">
                <a:ln>
                  <a:noFill/>
                </a:ln>
                <a:solidFill>
                  <a:schemeClr val="tx1"/>
                </a:solidFill>
                <a:effectLst/>
              </a:rPr>
              <a:t> </a:t>
            </a:r>
            <a:r>
              <a:rPr kumimoji="0" lang="es-ES" altLang="es-ES" b="0" i="0" u="none" strike="noStrike" cap="none" normalizeH="0" dirty="0" err="1" smtClean="0">
                <a:ln>
                  <a:noFill/>
                </a:ln>
                <a:solidFill>
                  <a:schemeClr val="tx1"/>
                </a:solidFill>
                <a:effectLst/>
              </a:rPr>
              <a:t>outside</a:t>
            </a:r>
            <a:r>
              <a:rPr kumimoji="0" lang="es-ES" altLang="es-ES" b="0" i="0" u="none" strike="noStrike" cap="none" normalizeH="0" dirty="0" smtClean="0">
                <a:ln>
                  <a:noFill/>
                </a:ln>
                <a:solidFill>
                  <a:schemeClr val="tx1"/>
                </a:solidFill>
                <a:effectLst/>
              </a:rPr>
              <a:t> of </a:t>
            </a:r>
            <a:r>
              <a:rPr kumimoji="0" lang="es-ES" altLang="es-ES" b="0" i="0" u="none" strike="noStrike" cap="none" normalizeH="0" dirty="0" err="1" smtClean="0">
                <a:ln>
                  <a:noFill/>
                </a:ln>
                <a:solidFill>
                  <a:schemeClr val="tx1"/>
                </a:solidFill>
                <a:effectLst/>
              </a:rPr>
              <a:t>Europe</a:t>
            </a:r>
            <a:r>
              <a:rPr lang="es-ES" altLang="es-ES" dirty="0" err="1" smtClean="0"/>
              <a:t>:Japan</a:t>
            </a:r>
            <a:r>
              <a:rPr lang="es-ES" altLang="es-ES" dirty="0" smtClean="0"/>
              <a:t> 1997 </a:t>
            </a:r>
            <a:r>
              <a:rPr lang="es-ES" altLang="es-ES" dirty="0" err="1" smtClean="0"/>
              <a:t>Egypt</a:t>
            </a:r>
            <a:r>
              <a:rPr lang="es-ES" altLang="es-ES" dirty="0" smtClean="0"/>
              <a:t> 1999 and Tunis 2005(the </a:t>
            </a:r>
            <a:r>
              <a:rPr lang="es-ES" altLang="es-ES" dirty="0" err="1" smtClean="0"/>
              <a:t>one</a:t>
            </a:r>
            <a:r>
              <a:rPr lang="es-ES" altLang="es-ES" dirty="0" smtClean="0"/>
              <a:t> won </a:t>
            </a:r>
            <a:r>
              <a:rPr lang="es-ES" altLang="es-ES" dirty="0" err="1" smtClean="0"/>
              <a:t>by</a:t>
            </a:r>
            <a:r>
              <a:rPr lang="es-ES" altLang="es-ES" dirty="0" smtClean="0"/>
              <a:t> Spain)</a:t>
            </a:r>
            <a:endParaRPr kumimoji="0" lang="es-ES" altLang="es-ES" b="0" i="0" u="none" strike="noStrike" cap="none" normalizeH="0" baseline="0" dirty="0" smtClean="0">
              <a:ln>
                <a:noFill/>
              </a:ln>
              <a:solidFill>
                <a:schemeClr val="tx1"/>
              </a:solidFill>
              <a:effectLst/>
            </a:endParaRPr>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9576" y="4430158"/>
            <a:ext cx="3433820" cy="2291002"/>
          </a:xfrm>
          <a:prstGeom prst="rect">
            <a:avLst/>
          </a:prstGeom>
        </p:spPr>
      </p:pic>
    </p:spTree>
    <p:extLst>
      <p:ext uri="{BB962C8B-B14F-4D97-AF65-F5344CB8AC3E}">
        <p14:creationId xmlns:p14="http://schemas.microsoft.com/office/powerpoint/2010/main" val="1277040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lgerian" panose="04020705040A02060702" pitchFamily="82" charset="0"/>
              </a:rPr>
              <a:t>HANDBALL IN EXTREMADURA</a:t>
            </a:r>
            <a:endParaRPr lang="es-ES" dirty="0">
              <a:latin typeface="Algerian" panose="04020705040A02060702" pitchFamily="82" charset="0"/>
            </a:endParaRPr>
          </a:p>
        </p:txBody>
      </p:sp>
      <p:sp>
        <p:nvSpPr>
          <p:cNvPr id="3" name="Marcador de contenido 2"/>
          <p:cNvSpPr>
            <a:spLocks noGrp="1"/>
          </p:cNvSpPr>
          <p:nvPr>
            <p:ph idx="1"/>
          </p:nvPr>
        </p:nvSpPr>
        <p:spPr/>
        <p:txBody>
          <a:bodyPr/>
          <a:lstStyle/>
          <a:p>
            <a:r>
              <a:rPr lang="es-ES" dirty="0" smtClean="0"/>
              <a:t>In Extremadura we have a federation.</a:t>
            </a:r>
          </a:p>
          <a:p>
            <a:pPr marL="0" indent="0">
              <a:buNone/>
            </a:pPr>
            <a:r>
              <a:rPr lang="es-ES" dirty="0" smtClean="0"/>
              <a:t> It has at least 13  villages for example  Villafranca,  Bienvenida, Fuente de Cantos, Plasencia… </a:t>
            </a:r>
            <a:endParaRPr lang="es-ES" dirty="0"/>
          </a:p>
        </p:txBody>
      </p:sp>
      <p:sp>
        <p:nvSpPr>
          <p:cNvPr id="6" name="Rectangle 3"/>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9044"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b="0" i="0" u="none" strike="noStrike" cap="none" normalizeH="0" baseline="0" smtClean="0">
                <a:ln>
                  <a:noFill/>
                </a:ln>
                <a:solidFill>
                  <a:srgbClr val="212121"/>
                </a:solidFill>
                <a:effectLst/>
                <a:latin typeface="Arial" panose="020B0604020202020204" pitchFamily="34" charset="0"/>
                <a:cs typeface="Arial" panose="020B0604020202020204" pitchFamily="34" charset="0"/>
              </a:rPr>
              <a:t/>
            </a:r>
            <a:br>
              <a:rPr kumimoji="0" lang="es-ES" altLang="es-ES" b="0" i="0" u="none" strike="noStrike" cap="none" normalizeH="0" baseline="0" smtClean="0">
                <a:ln>
                  <a:noFill/>
                </a:ln>
                <a:solidFill>
                  <a:srgbClr val="212121"/>
                </a:solidFill>
                <a:effectLst/>
                <a:latin typeface="Arial" panose="020B0604020202020204" pitchFamily="34" charset="0"/>
                <a:cs typeface="Arial" panose="020B0604020202020204" pitchFamily="34" charset="0"/>
              </a:rPr>
            </a:br>
            <a:endParaRPr kumimoji="0" lang="es-ES" altLang="es-ES" b="0" i="0" u="none" strike="noStrike" cap="none" normalizeH="0" baseline="0" smtClean="0">
              <a:ln>
                <a:noFill/>
              </a:ln>
              <a:solidFill>
                <a:srgbClr val="21212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0" y="0"/>
            <a:ext cx="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9" name="Imagen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176" y="3441940"/>
            <a:ext cx="2956433" cy="2956433"/>
          </a:xfrm>
          <a:prstGeom prst="rect">
            <a:avLst/>
          </a:prstGeom>
        </p:spPr>
      </p:pic>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2076" y="3609906"/>
            <a:ext cx="6280030" cy="2788467"/>
          </a:xfrm>
          <a:prstGeom prst="rect">
            <a:avLst/>
          </a:prstGeom>
        </p:spPr>
      </p:pic>
    </p:spTree>
    <p:extLst>
      <p:ext uri="{BB962C8B-B14F-4D97-AF65-F5344CB8AC3E}">
        <p14:creationId xmlns:p14="http://schemas.microsoft.com/office/powerpoint/2010/main" val="3359315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93</Words>
  <Application>Microsoft Office PowerPoint</Application>
  <PresentationFormat>Panorámica</PresentationFormat>
  <Paragraphs>12</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Algerian</vt:lpstr>
      <vt:lpstr>Arial</vt:lpstr>
      <vt:lpstr>Calibri</vt:lpstr>
      <vt:lpstr>Calibri Light</vt:lpstr>
      <vt:lpstr>Tema de Office</vt:lpstr>
      <vt:lpstr> Handball</vt:lpstr>
      <vt:lpstr>What’s that?</vt:lpstr>
      <vt:lpstr>Handball in spain </vt:lpstr>
      <vt:lpstr>HANDBALL CURIOSITIES</vt:lpstr>
      <vt:lpstr>HANDBALL IN EXTREMADURA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Handball</dc:title>
  <dc:creator>Usuario de Windows</dc:creator>
  <cp:lastModifiedBy>Usuario de Windows</cp:lastModifiedBy>
  <cp:revision>11</cp:revision>
  <dcterms:created xsi:type="dcterms:W3CDTF">2018-03-11T12:04:58Z</dcterms:created>
  <dcterms:modified xsi:type="dcterms:W3CDTF">2018-03-16T16:00:48Z</dcterms:modified>
</cp:coreProperties>
</file>