
<file path=[Content_Types].xml><?xml version="1.0" encoding="utf-8"?>
<Types xmlns="http://schemas.openxmlformats.org/package/2006/content-types">
  <Default Extension="png" ContentType="image/png"/>
  <Default Extension="jpeg" ContentType="image/jpeg"/>
  <Default Extension="m4a" ContentType="audio/unknown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71B7-67EC-4803-B76C-7EB94F94719C}" type="datetimeFigureOut">
              <a:rPr lang="el-GR" smtClean="0"/>
              <a:t>12/5/2022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2EB8-88A7-49BD-8FD9-0034D662791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71B7-67EC-4803-B76C-7EB94F94719C}" type="datetimeFigureOut">
              <a:rPr lang="el-GR" smtClean="0"/>
              <a:t>12/5/2022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2EB8-88A7-49BD-8FD9-0034D662791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71B7-67EC-4803-B76C-7EB94F94719C}" type="datetimeFigureOut">
              <a:rPr lang="el-GR" smtClean="0"/>
              <a:t>12/5/2022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2EB8-88A7-49BD-8FD9-0034D6627914}" type="slidenum">
              <a:rPr lang="el-GR" smtClean="0"/>
              <a:t>‹#›</a:t>
            </a:fld>
            <a:endParaRPr lang="el-G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71B7-67EC-4803-B76C-7EB94F94719C}" type="datetimeFigureOut">
              <a:rPr lang="el-GR" smtClean="0"/>
              <a:t>12/5/2022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2EB8-88A7-49BD-8FD9-0034D6627914}" type="slidenum">
              <a:rPr lang="el-GR" smtClean="0"/>
              <a:t>‹#›</a:t>
            </a:fld>
            <a:endParaRPr lang="el-G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71B7-67EC-4803-B76C-7EB94F94719C}" type="datetimeFigureOut">
              <a:rPr lang="el-GR" smtClean="0"/>
              <a:t>12/5/2022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2EB8-88A7-49BD-8FD9-0034D662791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71B7-67EC-4803-B76C-7EB94F94719C}" type="datetimeFigureOut">
              <a:rPr lang="el-GR" smtClean="0"/>
              <a:t>12/5/2022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2EB8-88A7-49BD-8FD9-0034D6627914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71B7-67EC-4803-B76C-7EB94F94719C}" type="datetimeFigureOut">
              <a:rPr lang="el-GR" smtClean="0"/>
              <a:t>12/5/2022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2EB8-88A7-49BD-8FD9-0034D662791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71B7-67EC-4803-B76C-7EB94F94719C}" type="datetimeFigureOut">
              <a:rPr lang="el-GR" smtClean="0"/>
              <a:t>12/5/2022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2EB8-88A7-49BD-8FD9-0034D662791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71B7-67EC-4803-B76C-7EB94F94719C}" type="datetimeFigureOut">
              <a:rPr lang="el-GR" smtClean="0"/>
              <a:t>12/5/2022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2EB8-88A7-49BD-8FD9-0034D662791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71B7-67EC-4803-B76C-7EB94F94719C}" type="datetimeFigureOut">
              <a:rPr lang="el-GR" smtClean="0"/>
              <a:t>12/5/2022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2EB8-88A7-49BD-8FD9-0034D6627914}" type="slidenum">
              <a:rPr lang="el-GR" smtClean="0"/>
              <a:t>‹#›</a:t>
            </a:fld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71B7-67EC-4803-B76C-7EB94F94719C}" type="datetimeFigureOut">
              <a:rPr lang="el-GR" smtClean="0"/>
              <a:t>12/5/2022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22EB8-88A7-49BD-8FD9-0034D6627914}" type="slidenum">
              <a:rPr lang="el-GR" smtClean="0"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59471B7-67EC-4803-B76C-7EB94F94719C}" type="datetimeFigureOut">
              <a:rPr lang="el-GR" smtClean="0"/>
              <a:t>12/5/2022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A922EB8-88A7-49BD-8FD9-0034D6627914}" type="slidenum">
              <a:rPr lang="el-GR" smtClean="0"/>
              <a:t>‹#›</a:t>
            </a:fld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76672"/>
            <a:ext cx="6948264" cy="521119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43808" y="5847037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1</a:t>
            </a:r>
            <a:r>
              <a:rPr lang="el-GR" baseline="30000" dirty="0" smtClean="0"/>
              <a:t>ο</a:t>
            </a:r>
            <a:r>
              <a:rPr lang="el-GR" dirty="0" smtClean="0"/>
              <a:t> ΝΗΠΙΑΓΩΓΕΙΟ ΛΑΚΚΙΑΣ</a:t>
            </a:r>
            <a:endParaRPr lang="el-GR" dirty="0"/>
          </a:p>
        </p:txBody>
      </p:sp>
      <p:pic>
        <p:nvPicPr>
          <p:cNvPr id="8" name="Φωνή 006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787480" y="73160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840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91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Κυματομορφή">
  <a:themeElements>
    <a:clrScheme name="Κυματομορφή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Κυματομορφή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υματομορφή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</TotalTime>
  <Words>3</Words>
  <Application>Microsoft Office PowerPoint</Application>
  <PresentationFormat>Προβολή στην οθόνη (4:3)</PresentationFormat>
  <Paragraphs>1</Paragraphs>
  <Slides>1</Slides>
  <Notes>0</Notes>
  <HiddenSlides>0</HiddenSlides>
  <MMClips>1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Κυματομορφή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2</cp:revision>
  <dcterms:created xsi:type="dcterms:W3CDTF">2022-05-12T07:00:34Z</dcterms:created>
  <dcterms:modified xsi:type="dcterms:W3CDTF">2022-05-12T07:11:23Z</dcterms:modified>
</cp:coreProperties>
</file>