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media/image6.png" ContentType="image/png"/>
  <Override PartName="/ppt/media/image5.png" ContentType="image/png"/>
  <Override PartName="/ppt/media/image4.png" ContentType="image/png"/>
  <Override PartName="/ppt/media/image3.png" ContentType="image/png"/>
  <Override PartName="/ppt/media/image1.png" ContentType="image/png"/>
  <Override PartName="/ppt/media/image2.png" ContentType="image/png"/>
  <Override PartName="/ppt/media/image7.png" ContentType="image/png"/>
  <Override PartName="/ppt/media/image8.png" ContentType="image/png"/>
  <Override PartName="/ppt/media/image9.png" ContentType="image/png"/>
  <Override PartName="/ppt/media/image22.png" ContentType="image/png"/>
  <Override PartName="/ppt/media/image21.png" ContentType="image/png"/>
  <Override PartName="/ppt/media/image20.png" ContentType="image/png"/>
  <Override PartName="/ppt/media/image19.png" ContentType="image/png"/>
  <Override PartName="/ppt/media/image18.png" ContentType="image/png"/>
  <Override PartName="/ppt/media/image17.png" ContentType="image/png"/>
  <Override PartName="/ppt/media/image15.png" ContentType="image/png"/>
  <Override PartName="/ppt/media/image16.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slideLayouts/_rels/slideLayout23.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17.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24.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14.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20.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16.xml.rels" ContentType="application/vnd.openxmlformats-package.relationshi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069920" y="484560"/>
            <a:ext cx="10058040" cy="1608840"/>
          </a:xfrm>
          <a:prstGeom prst="rect">
            <a:avLst/>
          </a:prstGeom>
        </p:spPr>
        <p:txBody>
          <a:bodyPr lIns="0" rIns="0" tIns="0" bIns="0" anchor="ctr"/>
          <a:p>
            <a:endParaRPr b="0" lang="en-US" sz="1800" spc="-1" strike="noStrike">
              <a:solidFill>
                <a:srgbClr val="000000"/>
              </a:solidFill>
              <a:latin typeface="Rockwell"/>
            </a:endParaRPr>
          </a:p>
        </p:txBody>
      </p:sp>
      <p:sp>
        <p:nvSpPr>
          <p:cNvPr id="36" name="PlaceHolder 2"/>
          <p:cNvSpPr>
            <a:spLocks noGrp="1"/>
          </p:cNvSpPr>
          <p:nvPr>
            <p:ph type="body"/>
          </p:nvPr>
        </p:nvSpPr>
        <p:spPr>
          <a:xfrm>
            <a:off x="1069920" y="212148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7" name="PlaceHolder 3"/>
          <p:cNvSpPr>
            <a:spLocks noGrp="1"/>
          </p:cNvSpPr>
          <p:nvPr>
            <p:ph type="body"/>
          </p:nvPr>
        </p:nvSpPr>
        <p:spPr>
          <a:xfrm>
            <a:off x="1069920" y="423720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1069920" y="484560"/>
            <a:ext cx="10058040" cy="1608840"/>
          </a:xfrm>
          <a:prstGeom prst="rect">
            <a:avLst/>
          </a:prstGeom>
        </p:spPr>
        <p:txBody>
          <a:bodyPr lIns="0" rIns="0" tIns="0" bIns="0" anchor="ctr"/>
          <a:p>
            <a:endParaRPr b="0" lang="en-US" sz="1800" spc="-1" strike="noStrike">
              <a:solidFill>
                <a:srgbClr val="000000"/>
              </a:solidFill>
              <a:latin typeface="Rockwell"/>
            </a:endParaRPr>
          </a:p>
        </p:txBody>
      </p:sp>
      <p:sp>
        <p:nvSpPr>
          <p:cNvPr id="39"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40"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41" name="PlaceHolder 4"/>
          <p:cNvSpPr>
            <a:spLocks noGrp="1"/>
          </p:cNvSpPr>
          <p:nvPr>
            <p:ph type="body"/>
          </p:nvPr>
        </p:nvSpPr>
        <p:spPr>
          <a:xfrm>
            <a:off x="106992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42" name="PlaceHolder 5"/>
          <p:cNvSpPr>
            <a:spLocks noGrp="1"/>
          </p:cNvSpPr>
          <p:nvPr>
            <p:ph type="body"/>
          </p:nvPr>
        </p:nvSpPr>
        <p:spPr>
          <a:xfrm>
            <a:off x="622404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1069920" y="484560"/>
            <a:ext cx="10058040" cy="1608840"/>
          </a:xfrm>
          <a:prstGeom prst="rect">
            <a:avLst/>
          </a:prstGeom>
        </p:spPr>
        <p:txBody>
          <a:bodyPr lIns="0" rIns="0" tIns="0" bIns="0" anchor="ctr"/>
          <a:p>
            <a:endParaRPr b="0" lang="en-US" sz="1800" spc="-1" strike="noStrike">
              <a:solidFill>
                <a:srgbClr val="000000"/>
              </a:solidFill>
              <a:latin typeface="Rockwell"/>
            </a:endParaRPr>
          </a:p>
        </p:txBody>
      </p:sp>
      <p:sp>
        <p:nvSpPr>
          <p:cNvPr id="44" name="PlaceHolder 2"/>
          <p:cNvSpPr>
            <a:spLocks noGrp="1"/>
          </p:cNvSpPr>
          <p:nvPr>
            <p:ph type="body"/>
          </p:nvPr>
        </p:nvSpPr>
        <p:spPr>
          <a:xfrm>
            <a:off x="106992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45" name="PlaceHolder 3"/>
          <p:cNvSpPr>
            <a:spLocks noGrp="1"/>
          </p:cNvSpPr>
          <p:nvPr>
            <p:ph type="body"/>
          </p:nvPr>
        </p:nvSpPr>
        <p:spPr>
          <a:xfrm>
            <a:off x="447084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46" name="PlaceHolder 4"/>
          <p:cNvSpPr>
            <a:spLocks noGrp="1"/>
          </p:cNvSpPr>
          <p:nvPr>
            <p:ph type="body"/>
          </p:nvPr>
        </p:nvSpPr>
        <p:spPr>
          <a:xfrm>
            <a:off x="787176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47" name="PlaceHolder 5"/>
          <p:cNvSpPr>
            <a:spLocks noGrp="1"/>
          </p:cNvSpPr>
          <p:nvPr>
            <p:ph type="body"/>
          </p:nvPr>
        </p:nvSpPr>
        <p:spPr>
          <a:xfrm>
            <a:off x="106992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48" name="PlaceHolder 6"/>
          <p:cNvSpPr>
            <a:spLocks noGrp="1"/>
          </p:cNvSpPr>
          <p:nvPr>
            <p:ph type="body"/>
          </p:nvPr>
        </p:nvSpPr>
        <p:spPr>
          <a:xfrm>
            <a:off x="447084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49" name="PlaceHolder 7"/>
          <p:cNvSpPr>
            <a:spLocks noGrp="1"/>
          </p:cNvSpPr>
          <p:nvPr>
            <p:ph type="body"/>
          </p:nvPr>
        </p:nvSpPr>
        <p:spPr>
          <a:xfrm>
            <a:off x="787176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8" name="PlaceHolder 1"/>
          <p:cNvSpPr>
            <a:spLocks noGrp="1"/>
          </p:cNvSpPr>
          <p:nvPr>
            <p:ph type="title"/>
          </p:nvPr>
        </p:nvSpPr>
        <p:spPr>
          <a:xfrm>
            <a:off x="1069920" y="484560"/>
            <a:ext cx="10058040" cy="1608840"/>
          </a:xfrm>
          <a:prstGeom prst="rect">
            <a:avLst/>
          </a:prstGeom>
        </p:spPr>
        <p:txBody>
          <a:bodyPr lIns="0" rIns="0" tIns="0" bIns="0" anchor="ctr"/>
          <a:p>
            <a:endParaRPr b="0" lang="en-US" sz="1800" spc="-1" strike="noStrike">
              <a:solidFill>
                <a:srgbClr val="000000"/>
              </a:solidFill>
              <a:latin typeface="Rockwell"/>
            </a:endParaRPr>
          </a:p>
        </p:txBody>
      </p:sp>
      <p:sp>
        <p:nvSpPr>
          <p:cNvPr id="59" name="PlaceHolder 2"/>
          <p:cNvSpPr>
            <a:spLocks noGrp="1"/>
          </p:cNvSpPr>
          <p:nvPr>
            <p:ph type="subTitle"/>
          </p:nvPr>
        </p:nvSpPr>
        <p:spPr>
          <a:xfrm>
            <a:off x="1069920" y="2121480"/>
            <a:ext cx="10058040" cy="405036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069920" y="484560"/>
            <a:ext cx="10058040" cy="1608840"/>
          </a:xfrm>
          <a:prstGeom prst="rect">
            <a:avLst/>
          </a:prstGeom>
        </p:spPr>
        <p:txBody>
          <a:bodyPr lIns="0" rIns="0" tIns="0" bIns="0" anchor="ctr"/>
          <a:p>
            <a:endParaRPr b="0" lang="en-US" sz="1800" spc="-1" strike="noStrike">
              <a:solidFill>
                <a:srgbClr val="000000"/>
              </a:solidFill>
              <a:latin typeface="Rockwell"/>
            </a:endParaRPr>
          </a:p>
        </p:txBody>
      </p:sp>
      <p:sp>
        <p:nvSpPr>
          <p:cNvPr id="61" name="PlaceHolder 2"/>
          <p:cNvSpPr>
            <a:spLocks noGrp="1"/>
          </p:cNvSpPr>
          <p:nvPr>
            <p:ph type="body"/>
          </p:nvPr>
        </p:nvSpPr>
        <p:spPr>
          <a:xfrm>
            <a:off x="1069920" y="2121480"/>
            <a:ext cx="10058040" cy="40503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1069920" y="484560"/>
            <a:ext cx="10058040" cy="1608840"/>
          </a:xfrm>
          <a:prstGeom prst="rect">
            <a:avLst/>
          </a:prstGeom>
        </p:spPr>
        <p:txBody>
          <a:bodyPr lIns="0" rIns="0" tIns="0" bIns="0" anchor="ctr"/>
          <a:p>
            <a:endParaRPr b="0" lang="en-US" sz="1800" spc="-1" strike="noStrike">
              <a:solidFill>
                <a:srgbClr val="000000"/>
              </a:solidFill>
              <a:latin typeface="Rockwell"/>
            </a:endParaRPr>
          </a:p>
        </p:txBody>
      </p:sp>
      <p:sp>
        <p:nvSpPr>
          <p:cNvPr id="63" name="PlaceHolder 2"/>
          <p:cNvSpPr>
            <a:spLocks noGrp="1"/>
          </p:cNvSpPr>
          <p:nvPr>
            <p:ph type="body"/>
          </p:nvPr>
        </p:nvSpPr>
        <p:spPr>
          <a:xfrm>
            <a:off x="106992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64" name="PlaceHolder 3"/>
          <p:cNvSpPr>
            <a:spLocks noGrp="1"/>
          </p:cNvSpPr>
          <p:nvPr>
            <p:ph type="body"/>
          </p:nvPr>
        </p:nvSpPr>
        <p:spPr>
          <a:xfrm>
            <a:off x="622404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5" name="PlaceHolder 1"/>
          <p:cNvSpPr>
            <a:spLocks noGrp="1"/>
          </p:cNvSpPr>
          <p:nvPr>
            <p:ph type="title"/>
          </p:nvPr>
        </p:nvSpPr>
        <p:spPr>
          <a:xfrm>
            <a:off x="1069920" y="484560"/>
            <a:ext cx="10058040" cy="1608840"/>
          </a:xfrm>
          <a:prstGeom prst="rect">
            <a:avLst/>
          </a:prstGeom>
        </p:spPr>
        <p:txBody>
          <a:bodyPr lIns="0" rIns="0" tIns="0" bIns="0" anchor="ctr"/>
          <a:p>
            <a:endParaRPr b="0" lang="en-US" sz="1800" spc="-1" strike="noStrike">
              <a:solidFill>
                <a:srgbClr val="000000"/>
              </a:solidFill>
              <a:latin typeface="Rockwel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6" name="PlaceHolder 1"/>
          <p:cNvSpPr>
            <a:spLocks noGrp="1"/>
          </p:cNvSpPr>
          <p:nvPr>
            <p:ph type="subTitle"/>
          </p:nvPr>
        </p:nvSpPr>
        <p:spPr>
          <a:xfrm>
            <a:off x="1069920" y="484560"/>
            <a:ext cx="10058040" cy="745884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069920" y="484560"/>
            <a:ext cx="10058040" cy="1608840"/>
          </a:xfrm>
          <a:prstGeom prst="rect">
            <a:avLst/>
          </a:prstGeom>
        </p:spPr>
        <p:txBody>
          <a:bodyPr lIns="0" rIns="0" tIns="0" bIns="0" anchor="ctr"/>
          <a:p>
            <a:endParaRPr b="0" lang="en-US" sz="1800" spc="-1" strike="noStrike">
              <a:solidFill>
                <a:srgbClr val="000000"/>
              </a:solidFill>
              <a:latin typeface="Rockwell"/>
            </a:endParaRPr>
          </a:p>
        </p:txBody>
      </p:sp>
      <p:sp>
        <p:nvSpPr>
          <p:cNvPr id="68"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69" name="PlaceHolder 3"/>
          <p:cNvSpPr>
            <a:spLocks noGrp="1"/>
          </p:cNvSpPr>
          <p:nvPr>
            <p:ph type="body"/>
          </p:nvPr>
        </p:nvSpPr>
        <p:spPr>
          <a:xfrm>
            <a:off x="622404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70" name="PlaceHolder 4"/>
          <p:cNvSpPr>
            <a:spLocks noGrp="1"/>
          </p:cNvSpPr>
          <p:nvPr>
            <p:ph type="body"/>
          </p:nvPr>
        </p:nvSpPr>
        <p:spPr>
          <a:xfrm>
            <a:off x="106992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1069920" y="484560"/>
            <a:ext cx="10058040" cy="1608840"/>
          </a:xfrm>
          <a:prstGeom prst="rect">
            <a:avLst/>
          </a:prstGeom>
        </p:spPr>
        <p:txBody>
          <a:bodyPr lIns="0" rIns="0" tIns="0" bIns="0" anchor="ctr"/>
          <a:p>
            <a:endParaRPr b="0" lang="en-US" sz="1800" spc="-1" strike="noStrike">
              <a:solidFill>
                <a:srgbClr val="000000"/>
              </a:solidFill>
              <a:latin typeface="Rockwell"/>
            </a:endParaRPr>
          </a:p>
        </p:txBody>
      </p:sp>
      <p:sp>
        <p:nvSpPr>
          <p:cNvPr id="15" name="PlaceHolder 2"/>
          <p:cNvSpPr>
            <a:spLocks noGrp="1"/>
          </p:cNvSpPr>
          <p:nvPr>
            <p:ph type="subTitle"/>
          </p:nvPr>
        </p:nvSpPr>
        <p:spPr>
          <a:xfrm>
            <a:off x="1069920" y="2121480"/>
            <a:ext cx="10058040" cy="405036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069920" y="484560"/>
            <a:ext cx="10058040" cy="1608840"/>
          </a:xfrm>
          <a:prstGeom prst="rect">
            <a:avLst/>
          </a:prstGeom>
        </p:spPr>
        <p:txBody>
          <a:bodyPr lIns="0" rIns="0" tIns="0" bIns="0" anchor="ctr"/>
          <a:p>
            <a:endParaRPr b="0" lang="en-US" sz="1800" spc="-1" strike="noStrike">
              <a:solidFill>
                <a:srgbClr val="000000"/>
              </a:solidFill>
              <a:latin typeface="Rockwell"/>
            </a:endParaRPr>
          </a:p>
        </p:txBody>
      </p:sp>
      <p:sp>
        <p:nvSpPr>
          <p:cNvPr id="72" name="PlaceHolder 2"/>
          <p:cNvSpPr>
            <a:spLocks noGrp="1"/>
          </p:cNvSpPr>
          <p:nvPr>
            <p:ph type="body"/>
          </p:nvPr>
        </p:nvSpPr>
        <p:spPr>
          <a:xfrm>
            <a:off x="106992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73"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74" name="PlaceHolder 4"/>
          <p:cNvSpPr>
            <a:spLocks noGrp="1"/>
          </p:cNvSpPr>
          <p:nvPr>
            <p:ph type="body"/>
          </p:nvPr>
        </p:nvSpPr>
        <p:spPr>
          <a:xfrm>
            <a:off x="622404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069920" y="484560"/>
            <a:ext cx="10058040" cy="1608840"/>
          </a:xfrm>
          <a:prstGeom prst="rect">
            <a:avLst/>
          </a:prstGeom>
        </p:spPr>
        <p:txBody>
          <a:bodyPr lIns="0" rIns="0" tIns="0" bIns="0" anchor="ctr"/>
          <a:p>
            <a:endParaRPr b="0" lang="en-US" sz="1800" spc="-1" strike="noStrike">
              <a:solidFill>
                <a:srgbClr val="000000"/>
              </a:solidFill>
              <a:latin typeface="Rockwell"/>
            </a:endParaRPr>
          </a:p>
        </p:txBody>
      </p:sp>
      <p:sp>
        <p:nvSpPr>
          <p:cNvPr id="76"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77"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78" name="PlaceHolder 4"/>
          <p:cNvSpPr>
            <a:spLocks noGrp="1"/>
          </p:cNvSpPr>
          <p:nvPr>
            <p:ph type="body"/>
          </p:nvPr>
        </p:nvSpPr>
        <p:spPr>
          <a:xfrm>
            <a:off x="1069920" y="423720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1069920" y="484560"/>
            <a:ext cx="10058040" cy="1608840"/>
          </a:xfrm>
          <a:prstGeom prst="rect">
            <a:avLst/>
          </a:prstGeom>
        </p:spPr>
        <p:txBody>
          <a:bodyPr lIns="0" rIns="0" tIns="0" bIns="0" anchor="ctr"/>
          <a:p>
            <a:endParaRPr b="0" lang="en-US" sz="1800" spc="-1" strike="noStrike">
              <a:solidFill>
                <a:srgbClr val="000000"/>
              </a:solidFill>
              <a:latin typeface="Rockwell"/>
            </a:endParaRPr>
          </a:p>
        </p:txBody>
      </p:sp>
      <p:sp>
        <p:nvSpPr>
          <p:cNvPr id="80" name="PlaceHolder 2"/>
          <p:cNvSpPr>
            <a:spLocks noGrp="1"/>
          </p:cNvSpPr>
          <p:nvPr>
            <p:ph type="body"/>
          </p:nvPr>
        </p:nvSpPr>
        <p:spPr>
          <a:xfrm>
            <a:off x="1069920" y="212148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81" name="PlaceHolder 3"/>
          <p:cNvSpPr>
            <a:spLocks noGrp="1"/>
          </p:cNvSpPr>
          <p:nvPr>
            <p:ph type="body"/>
          </p:nvPr>
        </p:nvSpPr>
        <p:spPr>
          <a:xfrm>
            <a:off x="1069920" y="423720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1069920" y="484560"/>
            <a:ext cx="10058040" cy="1608840"/>
          </a:xfrm>
          <a:prstGeom prst="rect">
            <a:avLst/>
          </a:prstGeom>
        </p:spPr>
        <p:txBody>
          <a:bodyPr lIns="0" rIns="0" tIns="0" bIns="0" anchor="ctr"/>
          <a:p>
            <a:endParaRPr b="0" lang="en-US" sz="1800" spc="-1" strike="noStrike">
              <a:solidFill>
                <a:srgbClr val="000000"/>
              </a:solidFill>
              <a:latin typeface="Rockwell"/>
            </a:endParaRPr>
          </a:p>
        </p:txBody>
      </p:sp>
      <p:sp>
        <p:nvSpPr>
          <p:cNvPr id="83"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84"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85" name="PlaceHolder 4"/>
          <p:cNvSpPr>
            <a:spLocks noGrp="1"/>
          </p:cNvSpPr>
          <p:nvPr>
            <p:ph type="body"/>
          </p:nvPr>
        </p:nvSpPr>
        <p:spPr>
          <a:xfrm>
            <a:off x="106992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86" name="PlaceHolder 5"/>
          <p:cNvSpPr>
            <a:spLocks noGrp="1"/>
          </p:cNvSpPr>
          <p:nvPr>
            <p:ph type="body"/>
          </p:nvPr>
        </p:nvSpPr>
        <p:spPr>
          <a:xfrm>
            <a:off x="622404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1069920" y="484560"/>
            <a:ext cx="10058040" cy="1608840"/>
          </a:xfrm>
          <a:prstGeom prst="rect">
            <a:avLst/>
          </a:prstGeom>
        </p:spPr>
        <p:txBody>
          <a:bodyPr lIns="0" rIns="0" tIns="0" bIns="0" anchor="ctr"/>
          <a:p>
            <a:endParaRPr b="0" lang="en-US" sz="1800" spc="-1" strike="noStrike">
              <a:solidFill>
                <a:srgbClr val="000000"/>
              </a:solidFill>
              <a:latin typeface="Rockwell"/>
            </a:endParaRPr>
          </a:p>
        </p:txBody>
      </p:sp>
      <p:sp>
        <p:nvSpPr>
          <p:cNvPr id="88" name="PlaceHolder 2"/>
          <p:cNvSpPr>
            <a:spLocks noGrp="1"/>
          </p:cNvSpPr>
          <p:nvPr>
            <p:ph type="body"/>
          </p:nvPr>
        </p:nvSpPr>
        <p:spPr>
          <a:xfrm>
            <a:off x="106992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89" name="PlaceHolder 3"/>
          <p:cNvSpPr>
            <a:spLocks noGrp="1"/>
          </p:cNvSpPr>
          <p:nvPr>
            <p:ph type="body"/>
          </p:nvPr>
        </p:nvSpPr>
        <p:spPr>
          <a:xfrm>
            <a:off x="447084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90" name="PlaceHolder 4"/>
          <p:cNvSpPr>
            <a:spLocks noGrp="1"/>
          </p:cNvSpPr>
          <p:nvPr>
            <p:ph type="body"/>
          </p:nvPr>
        </p:nvSpPr>
        <p:spPr>
          <a:xfrm>
            <a:off x="7871760" y="212148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91" name="PlaceHolder 5"/>
          <p:cNvSpPr>
            <a:spLocks noGrp="1"/>
          </p:cNvSpPr>
          <p:nvPr>
            <p:ph type="body"/>
          </p:nvPr>
        </p:nvSpPr>
        <p:spPr>
          <a:xfrm>
            <a:off x="106992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92" name="PlaceHolder 6"/>
          <p:cNvSpPr>
            <a:spLocks noGrp="1"/>
          </p:cNvSpPr>
          <p:nvPr>
            <p:ph type="body"/>
          </p:nvPr>
        </p:nvSpPr>
        <p:spPr>
          <a:xfrm>
            <a:off x="447084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93" name="PlaceHolder 7"/>
          <p:cNvSpPr>
            <a:spLocks noGrp="1"/>
          </p:cNvSpPr>
          <p:nvPr>
            <p:ph type="body"/>
          </p:nvPr>
        </p:nvSpPr>
        <p:spPr>
          <a:xfrm>
            <a:off x="7871760" y="4237200"/>
            <a:ext cx="323856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069920" y="484560"/>
            <a:ext cx="10058040" cy="1608840"/>
          </a:xfrm>
          <a:prstGeom prst="rect">
            <a:avLst/>
          </a:prstGeom>
        </p:spPr>
        <p:txBody>
          <a:bodyPr lIns="0" rIns="0" tIns="0" bIns="0" anchor="ctr"/>
          <a:p>
            <a:endParaRPr b="0" lang="en-US" sz="1800" spc="-1" strike="noStrike">
              <a:solidFill>
                <a:srgbClr val="000000"/>
              </a:solidFill>
              <a:latin typeface="Rockwell"/>
            </a:endParaRPr>
          </a:p>
        </p:txBody>
      </p:sp>
      <p:sp>
        <p:nvSpPr>
          <p:cNvPr id="17" name="PlaceHolder 2"/>
          <p:cNvSpPr>
            <a:spLocks noGrp="1"/>
          </p:cNvSpPr>
          <p:nvPr>
            <p:ph type="body"/>
          </p:nvPr>
        </p:nvSpPr>
        <p:spPr>
          <a:xfrm>
            <a:off x="1069920" y="2121480"/>
            <a:ext cx="10058040" cy="40503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069920" y="484560"/>
            <a:ext cx="10058040" cy="1608840"/>
          </a:xfrm>
          <a:prstGeom prst="rect">
            <a:avLst/>
          </a:prstGeom>
        </p:spPr>
        <p:txBody>
          <a:bodyPr lIns="0" rIns="0" tIns="0" bIns="0" anchor="ctr"/>
          <a:p>
            <a:endParaRPr b="0" lang="en-US" sz="1800" spc="-1" strike="noStrike">
              <a:solidFill>
                <a:srgbClr val="000000"/>
              </a:solidFill>
              <a:latin typeface="Rockwell"/>
            </a:endParaRPr>
          </a:p>
        </p:txBody>
      </p:sp>
      <p:sp>
        <p:nvSpPr>
          <p:cNvPr id="19" name="PlaceHolder 2"/>
          <p:cNvSpPr>
            <a:spLocks noGrp="1"/>
          </p:cNvSpPr>
          <p:nvPr>
            <p:ph type="body"/>
          </p:nvPr>
        </p:nvSpPr>
        <p:spPr>
          <a:xfrm>
            <a:off x="106992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0" name="PlaceHolder 3"/>
          <p:cNvSpPr>
            <a:spLocks noGrp="1"/>
          </p:cNvSpPr>
          <p:nvPr>
            <p:ph type="body"/>
          </p:nvPr>
        </p:nvSpPr>
        <p:spPr>
          <a:xfrm>
            <a:off x="622404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1069920" y="484560"/>
            <a:ext cx="10058040" cy="1608840"/>
          </a:xfrm>
          <a:prstGeom prst="rect">
            <a:avLst/>
          </a:prstGeom>
        </p:spPr>
        <p:txBody>
          <a:bodyPr lIns="0" rIns="0" tIns="0" bIns="0" anchor="ctr"/>
          <a:p>
            <a:endParaRPr b="0" lang="en-US" sz="1800" spc="-1" strike="noStrike">
              <a:solidFill>
                <a:srgbClr val="000000"/>
              </a:solidFill>
              <a:latin typeface="Rockwel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1069920" y="484560"/>
            <a:ext cx="10058040" cy="7458840"/>
          </a:xfrm>
          <a:prstGeom prst="rect">
            <a:avLst/>
          </a:prstGeom>
        </p:spPr>
        <p:txBody>
          <a:bodyPr lIns="0" rIns="0" tIns="0" bIns="0" anchor="ctr"/>
          <a:p>
            <a:pPr algn="ctr"/>
            <a:endParaRPr b="0" lang="es-E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069920" y="484560"/>
            <a:ext cx="10058040" cy="1608840"/>
          </a:xfrm>
          <a:prstGeom prst="rect">
            <a:avLst/>
          </a:prstGeom>
        </p:spPr>
        <p:txBody>
          <a:bodyPr lIns="0" rIns="0" tIns="0" bIns="0" anchor="ctr"/>
          <a:p>
            <a:endParaRPr b="0" lang="en-US" sz="1800" spc="-1" strike="noStrike">
              <a:solidFill>
                <a:srgbClr val="000000"/>
              </a:solidFill>
              <a:latin typeface="Rockwell"/>
            </a:endParaRPr>
          </a:p>
        </p:txBody>
      </p:sp>
      <p:sp>
        <p:nvSpPr>
          <p:cNvPr id="24"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5" name="PlaceHolder 3"/>
          <p:cNvSpPr>
            <a:spLocks noGrp="1"/>
          </p:cNvSpPr>
          <p:nvPr>
            <p:ph type="body"/>
          </p:nvPr>
        </p:nvSpPr>
        <p:spPr>
          <a:xfrm>
            <a:off x="622404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6" name="PlaceHolder 4"/>
          <p:cNvSpPr>
            <a:spLocks noGrp="1"/>
          </p:cNvSpPr>
          <p:nvPr>
            <p:ph type="body"/>
          </p:nvPr>
        </p:nvSpPr>
        <p:spPr>
          <a:xfrm>
            <a:off x="106992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069920" y="484560"/>
            <a:ext cx="10058040" cy="1608840"/>
          </a:xfrm>
          <a:prstGeom prst="rect">
            <a:avLst/>
          </a:prstGeom>
        </p:spPr>
        <p:txBody>
          <a:bodyPr lIns="0" rIns="0" tIns="0" bIns="0" anchor="ctr"/>
          <a:p>
            <a:endParaRPr b="0" lang="en-US" sz="1800" spc="-1" strike="noStrike">
              <a:solidFill>
                <a:srgbClr val="000000"/>
              </a:solidFill>
              <a:latin typeface="Rockwell"/>
            </a:endParaRPr>
          </a:p>
        </p:txBody>
      </p:sp>
      <p:sp>
        <p:nvSpPr>
          <p:cNvPr id="28" name="PlaceHolder 2"/>
          <p:cNvSpPr>
            <a:spLocks noGrp="1"/>
          </p:cNvSpPr>
          <p:nvPr>
            <p:ph type="body"/>
          </p:nvPr>
        </p:nvSpPr>
        <p:spPr>
          <a:xfrm>
            <a:off x="1069920" y="2121480"/>
            <a:ext cx="4908240" cy="4050360"/>
          </a:xfrm>
          <a:prstGeom prst="rect">
            <a:avLst/>
          </a:prstGeom>
        </p:spPr>
        <p:txBody>
          <a:bodyPr lIns="0" rIns="0" tIns="0" bIns="0">
            <a:normAutofit/>
          </a:bodyPr>
          <a:p>
            <a:endParaRPr b="0" lang="en-US" sz="2000" spc="-1" strike="noStrike">
              <a:solidFill>
                <a:srgbClr val="000000"/>
              </a:solidFill>
              <a:latin typeface="Rockwell"/>
            </a:endParaRPr>
          </a:p>
        </p:txBody>
      </p:sp>
      <p:sp>
        <p:nvSpPr>
          <p:cNvPr id="29"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0" name="PlaceHolder 4"/>
          <p:cNvSpPr>
            <a:spLocks noGrp="1"/>
          </p:cNvSpPr>
          <p:nvPr>
            <p:ph type="body"/>
          </p:nvPr>
        </p:nvSpPr>
        <p:spPr>
          <a:xfrm>
            <a:off x="6224040" y="423720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069920" y="484560"/>
            <a:ext cx="10058040" cy="1608840"/>
          </a:xfrm>
          <a:prstGeom prst="rect">
            <a:avLst/>
          </a:prstGeom>
        </p:spPr>
        <p:txBody>
          <a:bodyPr lIns="0" rIns="0" tIns="0" bIns="0" anchor="ctr"/>
          <a:p>
            <a:endParaRPr b="0" lang="en-US" sz="1800" spc="-1" strike="noStrike">
              <a:solidFill>
                <a:srgbClr val="000000"/>
              </a:solidFill>
              <a:latin typeface="Rockwell"/>
            </a:endParaRPr>
          </a:p>
        </p:txBody>
      </p:sp>
      <p:sp>
        <p:nvSpPr>
          <p:cNvPr id="32" name="PlaceHolder 2"/>
          <p:cNvSpPr>
            <a:spLocks noGrp="1"/>
          </p:cNvSpPr>
          <p:nvPr>
            <p:ph type="body"/>
          </p:nvPr>
        </p:nvSpPr>
        <p:spPr>
          <a:xfrm>
            <a:off x="106992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3" name="PlaceHolder 3"/>
          <p:cNvSpPr>
            <a:spLocks noGrp="1"/>
          </p:cNvSpPr>
          <p:nvPr>
            <p:ph type="body"/>
          </p:nvPr>
        </p:nvSpPr>
        <p:spPr>
          <a:xfrm>
            <a:off x="6224040" y="2121480"/>
            <a:ext cx="4908240" cy="1931760"/>
          </a:xfrm>
          <a:prstGeom prst="rect">
            <a:avLst/>
          </a:prstGeom>
        </p:spPr>
        <p:txBody>
          <a:bodyPr lIns="0" rIns="0" tIns="0" bIns="0">
            <a:normAutofit/>
          </a:bodyPr>
          <a:p>
            <a:endParaRPr b="0" lang="en-US" sz="2000" spc="-1" strike="noStrike">
              <a:solidFill>
                <a:srgbClr val="000000"/>
              </a:solidFill>
              <a:latin typeface="Rockwell"/>
            </a:endParaRPr>
          </a:p>
        </p:txBody>
      </p:sp>
      <p:sp>
        <p:nvSpPr>
          <p:cNvPr id="34" name="PlaceHolder 4"/>
          <p:cNvSpPr>
            <a:spLocks noGrp="1"/>
          </p:cNvSpPr>
          <p:nvPr>
            <p:ph type="body"/>
          </p:nvPr>
        </p:nvSpPr>
        <p:spPr>
          <a:xfrm>
            <a:off x="1069920" y="4237200"/>
            <a:ext cx="10058040" cy="1931760"/>
          </a:xfrm>
          <a:prstGeom prst="rect">
            <a:avLst/>
          </a:prstGeom>
        </p:spPr>
        <p:txBody>
          <a:bodyPr lIns="0" rIns="0" tIns="0" bIns="0">
            <a:normAutofit/>
          </a:bodyPr>
          <a:p>
            <a:endParaRPr b="0" lang="en-US" sz="2000" spc="-1" strike="noStrike">
              <a:solidFill>
                <a:srgbClr val="000000"/>
              </a:solidFill>
              <a:latin typeface="Rockwel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slideLayout" Target="../slideLayouts/slideLayout1.xml"/><Relationship Id="rId8" Type="http://schemas.openxmlformats.org/officeDocument/2006/relationships/slideLayout" Target="../slideLayouts/slideLayout2.xml"/><Relationship Id="rId9" Type="http://schemas.openxmlformats.org/officeDocument/2006/relationships/slideLayout" Target="../slideLayouts/slideLayout3.xml"/><Relationship Id="rId10" Type="http://schemas.openxmlformats.org/officeDocument/2006/relationships/slideLayout" Target="../slideLayouts/slideLayout4.xml"/><Relationship Id="rId11" Type="http://schemas.openxmlformats.org/officeDocument/2006/relationships/slideLayout" Target="../slideLayouts/slideLayout5.xml"/><Relationship Id="rId12" Type="http://schemas.openxmlformats.org/officeDocument/2006/relationships/slideLayout" Target="../slideLayouts/slideLayout6.xml"/><Relationship Id="rId13" Type="http://schemas.openxmlformats.org/officeDocument/2006/relationships/slideLayout" Target="../slideLayouts/slideLayout7.xml"/><Relationship Id="rId14" Type="http://schemas.openxmlformats.org/officeDocument/2006/relationships/slideLayout" Target="../slideLayouts/slideLayout8.xml"/><Relationship Id="rId15" Type="http://schemas.openxmlformats.org/officeDocument/2006/relationships/slideLayout" Target="../slideLayouts/slideLayout9.xml"/><Relationship Id="rId16" Type="http://schemas.openxmlformats.org/officeDocument/2006/relationships/slideLayout" Target="../slideLayouts/slideLayout10.xml"/><Relationship Id="rId17" Type="http://schemas.openxmlformats.org/officeDocument/2006/relationships/slideLayout" Target="../slideLayouts/slideLayout11.xml"/><Relationship Id="rId18"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6.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0" name="Group 1"/>
          <p:cNvGrpSpPr/>
          <p:nvPr/>
        </p:nvGrpSpPr>
        <p:grpSpPr>
          <a:xfrm>
            <a:off x="11401560" y="6229800"/>
            <a:ext cx="456840" cy="456840"/>
            <a:chOff x="11401560" y="6229800"/>
            <a:chExt cx="456840" cy="456840"/>
          </a:xfrm>
        </p:grpSpPr>
        <p:sp>
          <p:nvSpPr>
            <p:cNvPr id="1" name="CustomShape 2"/>
            <p:cNvSpPr/>
            <p:nvPr/>
          </p:nvSpPr>
          <p:spPr>
            <a:xfrm>
              <a:off x="11401560" y="6229800"/>
              <a:ext cx="456840" cy="456840"/>
            </a:xfrm>
            <a:prstGeom prst="ellipse">
              <a:avLst/>
            </a:prstGeom>
            <a:blipFill rotWithShape="0">
              <a:blip r:embed="rId2"/>
              <a:tile/>
            </a:blipFill>
            <a:ln w="25560">
              <a:noFill/>
            </a:ln>
          </p:spPr>
          <p:style>
            <a:lnRef idx="0"/>
            <a:fillRef idx="0"/>
            <a:effectRef idx="0"/>
            <a:fontRef idx="minor"/>
          </p:style>
        </p:sp>
        <p:sp>
          <p:nvSpPr>
            <p:cNvPr id="2" name="CustomShape 3"/>
            <p:cNvSpPr/>
            <p:nvPr/>
          </p:nvSpPr>
          <p:spPr>
            <a:xfrm>
              <a:off x="11431080" y="6258960"/>
              <a:ext cx="398520" cy="398520"/>
            </a:xfrm>
            <a:prstGeom prst="ellipse">
              <a:avLst/>
            </a:prstGeom>
            <a:noFill/>
            <a:ln w="12600">
              <a:solidFill>
                <a:srgbClr val="ffffff"/>
              </a:solidFill>
              <a:round/>
            </a:ln>
          </p:spPr>
          <p:style>
            <a:lnRef idx="0"/>
            <a:fillRef idx="0"/>
            <a:effectRef idx="0"/>
            <a:fontRef idx="minor"/>
          </p:style>
        </p:sp>
      </p:grpSp>
      <p:sp>
        <p:nvSpPr>
          <p:cNvPr id="3" name="CustomShape 4"/>
          <p:cNvSpPr/>
          <p:nvPr/>
        </p:nvSpPr>
        <p:spPr>
          <a:xfrm>
            <a:off x="920880" y="1347120"/>
            <a:ext cx="10222560" cy="80280"/>
          </a:xfrm>
          <a:prstGeom prst="rect">
            <a:avLst/>
          </a:prstGeom>
          <a:blipFill rotWithShape="0">
            <a:blip r:embed="rId3">
              <a:alphaModFix amt="85000"/>
            </a:blip>
            <a:tile/>
          </a:blipFill>
          <a:ln>
            <a:noFill/>
          </a:ln>
        </p:spPr>
        <p:style>
          <a:lnRef idx="2">
            <a:schemeClr val="accent1">
              <a:shade val="50000"/>
            </a:schemeClr>
          </a:lnRef>
          <a:fillRef idx="1">
            <a:schemeClr val="accent1"/>
          </a:fillRef>
          <a:effectRef idx="0">
            <a:schemeClr val="accent1"/>
          </a:effectRef>
          <a:fontRef idx="minor"/>
        </p:style>
      </p:sp>
      <p:sp>
        <p:nvSpPr>
          <p:cNvPr id="4" name="CustomShape 5"/>
          <p:cNvSpPr/>
          <p:nvPr/>
        </p:nvSpPr>
        <p:spPr>
          <a:xfrm>
            <a:off x="920880" y="4299840"/>
            <a:ext cx="10222560" cy="80280"/>
          </a:xfrm>
          <a:prstGeom prst="rect">
            <a:avLst/>
          </a:prstGeom>
          <a:blipFill rotWithShape="0">
            <a:blip r:embed="rId4">
              <a:alphaModFix amt="85000"/>
            </a:blip>
            <a:tile/>
          </a:blipFill>
          <a:ln>
            <a:noFill/>
          </a:ln>
        </p:spPr>
        <p:style>
          <a:lnRef idx="2">
            <a:schemeClr val="accent1">
              <a:shade val="50000"/>
            </a:schemeClr>
          </a:lnRef>
          <a:fillRef idx="1">
            <a:schemeClr val="accent1"/>
          </a:fillRef>
          <a:effectRef idx="0">
            <a:schemeClr val="accent1"/>
          </a:effectRef>
          <a:fontRef idx="minor"/>
        </p:style>
      </p:sp>
      <p:sp>
        <p:nvSpPr>
          <p:cNvPr id="5" name="CustomShape 6"/>
          <p:cNvSpPr/>
          <p:nvPr/>
        </p:nvSpPr>
        <p:spPr>
          <a:xfrm>
            <a:off x="920880" y="1484640"/>
            <a:ext cx="10222560" cy="2742840"/>
          </a:xfrm>
          <a:prstGeom prst="rect">
            <a:avLst/>
          </a:prstGeom>
          <a:blipFill rotWithShape="0">
            <a:blip r:embed="rId5">
              <a:alphaModFix amt="85000"/>
            </a:blip>
            <a:tile/>
          </a:blipFill>
          <a:ln>
            <a:noFill/>
          </a:ln>
        </p:spPr>
        <p:style>
          <a:lnRef idx="2">
            <a:schemeClr val="accent1">
              <a:shade val="50000"/>
            </a:schemeClr>
          </a:lnRef>
          <a:fillRef idx="1">
            <a:schemeClr val="accent1"/>
          </a:fillRef>
          <a:effectRef idx="0">
            <a:schemeClr val="accent1"/>
          </a:effectRef>
          <a:fontRef idx="minor"/>
        </p:style>
      </p:sp>
      <p:grpSp>
        <p:nvGrpSpPr>
          <p:cNvPr id="6" name="Group 7"/>
          <p:cNvGrpSpPr/>
          <p:nvPr/>
        </p:nvGrpSpPr>
        <p:grpSpPr>
          <a:xfrm>
            <a:off x="9649080" y="4069080"/>
            <a:ext cx="1080720" cy="1080720"/>
            <a:chOff x="9649080" y="4069080"/>
            <a:chExt cx="1080720" cy="1080720"/>
          </a:xfrm>
        </p:grpSpPr>
        <p:sp>
          <p:nvSpPr>
            <p:cNvPr id="7" name="CustomShape 8"/>
            <p:cNvSpPr/>
            <p:nvPr/>
          </p:nvSpPr>
          <p:spPr>
            <a:xfrm>
              <a:off x="9649080" y="4069080"/>
              <a:ext cx="1080720" cy="1080720"/>
            </a:xfrm>
            <a:prstGeom prst="ellipse">
              <a:avLst/>
            </a:prstGeom>
            <a:blipFill rotWithShape="0">
              <a:blip r:embed="rId6"/>
              <a:tile/>
            </a:blipFill>
            <a:ln w="25560">
              <a:noFill/>
            </a:ln>
          </p:spPr>
          <p:style>
            <a:lnRef idx="0"/>
            <a:fillRef idx="0"/>
            <a:effectRef idx="0"/>
            <a:fontRef idx="minor"/>
          </p:style>
        </p:sp>
        <p:sp>
          <p:nvSpPr>
            <p:cNvPr id="8" name="CustomShape 9"/>
            <p:cNvSpPr/>
            <p:nvPr/>
          </p:nvSpPr>
          <p:spPr>
            <a:xfrm>
              <a:off x="9757440" y="4177080"/>
              <a:ext cx="864360" cy="864360"/>
            </a:xfrm>
            <a:prstGeom prst="ellipse">
              <a:avLst/>
            </a:prstGeom>
            <a:noFill/>
            <a:ln w="25560">
              <a:solidFill>
                <a:srgbClr val="ffffff"/>
              </a:solidFill>
              <a:round/>
            </a:ln>
          </p:spPr>
          <p:style>
            <a:lnRef idx="0"/>
            <a:fillRef idx="0"/>
            <a:effectRef idx="0"/>
            <a:fontRef idx="minor"/>
          </p:style>
        </p:sp>
      </p:grpSp>
      <p:sp>
        <p:nvSpPr>
          <p:cNvPr id="9" name="PlaceHolder 10"/>
          <p:cNvSpPr>
            <a:spLocks noGrp="1"/>
          </p:cNvSpPr>
          <p:nvPr>
            <p:ph type="title"/>
          </p:nvPr>
        </p:nvSpPr>
        <p:spPr>
          <a:xfrm>
            <a:off x="1051560" y="1432080"/>
            <a:ext cx="9966600" cy="3035520"/>
          </a:xfrm>
          <a:prstGeom prst="rect">
            <a:avLst/>
          </a:prstGeom>
        </p:spPr>
        <p:txBody>
          <a:bodyPr anchor="ctr"/>
          <a:p>
            <a:pPr>
              <a:lnSpc>
                <a:spcPct val="80000"/>
              </a:lnSpc>
            </a:pPr>
            <a:r>
              <a:rPr b="0" lang="en-US" sz="9600" spc="-1" strike="noStrike" cap="all">
                <a:solidFill>
                  <a:srgbClr val="000000"/>
                </a:solidFill>
                <a:latin typeface="Rockwell Condensed"/>
              </a:rPr>
              <a:t>Haga clic para modificar el estilo de título del patrón</a:t>
            </a:r>
            <a:endParaRPr b="0" lang="en-US" sz="9600" spc="-1" strike="noStrike">
              <a:solidFill>
                <a:srgbClr val="000000"/>
              </a:solidFill>
              <a:latin typeface="Rockwell"/>
            </a:endParaRPr>
          </a:p>
        </p:txBody>
      </p:sp>
      <p:sp>
        <p:nvSpPr>
          <p:cNvPr id="10" name="PlaceHolder 11"/>
          <p:cNvSpPr>
            <a:spLocks noGrp="1"/>
          </p:cNvSpPr>
          <p:nvPr>
            <p:ph type="dt"/>
          </p:nvPr>
        </p:nvSpPr>
        <p:spPr>
          <a:xfrm>
            <a:off x="7964280" y="6272640"/>
            <a:ext cx="3273120" cy="364680"/>
          </a:xfrm>
          <a:prstGeom prst="rect">
            <a:avLst/>
          </a:prstGeom>
        </p:spPr>
        <p:txBody>
          <a:bodyPr anchor="ctr"/>
          <a:p>
            <a:pPr algn="r">
              <a:lnSpc>
                <a:spcPct val="100000"/>
              </a:lnSpc>
            </a:pPr>
            <a:fld id="{C4B63991-CAF8-4568-A1D1-7CED63BC0BB9}" type="datetime">
              <a:rPr b="0" lang="es-ES" sz="1100" spc="-1" strike="noStrike">
                <a:solidFill>
                  <a:srgbClr val="696464"/>
                </a:solidFill>
                <a:latin typeface="Rockwell"/>
              </a:rPr>
              <a:t>11/03/20</a:t>
            </a:fld>
            <a:endParaRPr b="0" lang="es-ES" sz="1100" spc="-1" strike="noStrike">
              <a:latin typeface="Times New Roman"/>
            </a:endParaRPr>
          </a:p>
        </p:txBody>
      </p:sp>
      <p:sp>
        <p:nvSpPr>
          <p:cNvPr id="11" name="PlaceHolder 12"/>
          <p:cNvSpPr>
            <a:spLocks noGrp="1"/>
          </p:cNvSpPr>
          <p:nvPr>
            <p:ph type="ftr"/>
          </p:nvPr>
        </p:nvSpPr>
        <p:spPr>
          <a:xfrm>
            <a:off x="1088280" y="6272640"/>
            <a:ext cx="6327360" cy="364680"/>
          </a:xfrm>
          <a:prstGeom prst="rect">
            <a:avLst/>
          </a:prstGeom>
        </p:spPr>
        <p:txBody>
          <a:bodyPr anchor="ctr"/>
          <a:p>
            <a:endParaRPr b="0" lang="es-ES" sz="2400" spc="-1" strike="noStrike">
              <a:latin typeface="Times New Roman"/>
            </a:endParaRPr>
          </a:p>
        </p:txBody>
      </p:sp>
      <p:sp>
        <p:nvSpPr>
          <p:cNvPr id="12" name="PlaceHolder 13"/>
          <p:cNvSpPr>
            <a:spLocks noGrp="1"/>
          </p:cNvSpPr>
          <p:nvPr>
            <p:ph type="sldNum"/>
          </p:nvPr>
        </p:nvSpPr>
        <p:spPr>
          <a:xfrm>
            <a:off x="9592560" y="4289400"/>
            <a:ext cx="1193400" cy="639720"/>
          </a:xfrm>
          <a:prstGeom prst="rect">
            <a:avLst/>
          </a:prstGeom>
        </p:spPr>
        <p:txBody>
          <a:bodyPr anchor="ctr"/>
          <a:p>
            <a:pPr algn="ctr">
              <a:lnSpc>
                <a:spcPct val="100000"/>
              </a:lnSpc>
            </a:pPr>
            <a:fld id="{13CA53F2-F88B-4F03-8477-A84F9E6128BA}" type="slidenum">
              <a:rPr b="1" lang="es-ES" sz="2800" spc="-1" strike="noStrike">
                <a:solidFill>
                  <a:srgbClr val="ffffff"/>
                </a:solidFill>
                <a:latin typeface="Rockwell Condensed"/>
              </a:rPr>
              <a:t>&lt;número&gt;</a:t>
            </a:fld>
            <a:endParaRPr b="0" lang="es-ES" sz="2800" spc="-1" strike="noStrike">
              <a:latin typeface="Times New Roman"/>
            </a:endParaRPr>
          </a:p>
        </p:txBody>
      </p:sp>
      <p:sp>
        <p:nvSpPr>
          <p:cNvPr id="13" name="PlaceHolder 14"/>
          <p:cNvSpPr>
            <a:spLocks noGrp="1"/>
          </p:cNvSpPr>
          <p:nvPr>
            <p:ph type="body"/>
          </p:nvPr>
        </p:nvSpPr>
        <p:spPr>
          <a:xfrm>
            <a:off x="609480" y="1604520"/>
            <a:ext cx="1097244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000" spc="-1" strike="noStrike">
                <a:solidFill>
                  <a:srgbClr val="000000"/>
                </a:solidFill>
                <a:latin typeface="Rockwell"/>
              </a:rPr>
              <a:t>Pulse para editar el formato de esquema del texto</a:t>
            </a:r>
            <a:endParaRPr b="0" lang="en-US" sz="2000" spc="-1" strike="noStrike">
              <a:solidFill>
                <a:srgbClr val="000000"/>
              </a:solidFill>
              <a:latin typeface="Rockwell"/>
            </a:endParaRPr>
          </a:p>
          <a:p>
            <a:pPr lvl="1" marL="864000" indent="-324000">
              <a:spcBef>
                <a:spcPts val="1134"/>
              </a:spcBef>
              <a:buClr>
                <a:srgbClr val="000000"/>
              </a:buClr>
              <a:buSzPct val="75000"/>
              <a:buFont typeface="Symbol" charset="2"/>
              <a:buChar char=""/>
            </a:pPr>
            <a:r>
              <a:rPr b="0" lang="en-US" sz="1600" spc="-1" strike="noStrike">
                <a:solidFill>
                  <a:srgbClr val="000000"/>
                </a:solidFill>
                <a:latin typeface="Rockwell"/>
              </a:rPr>
              <a:t>Segundo nivel del esquema</a:t>
            </a:r>
            <a:endParaRPr b="0" lang="en-US" sz="1600" spc="-1" strike="noStrike">
              <a:solidFill>
                <a:srgbClr val="000000"/>
              </a:solidFill>
              <a:latin typeface="Rockwell"/>
            </a:endParaRPr>
          </a:p>
          <a:p>
            <a:pPr lvl="2" marL="1296000" indent="-288000">
              <a:spcBef>
                <a:spcPts val="850"/>
              </a:spcBef>
              <a:buClr>
                <a:srgbClr val="000000"/>
              </a:buClr>
              <a:buSzPct val="45000"/>
              <a:buFont typeface="Wingdings" charset="2"/>
              <a:buChar char=""/>
            </a:pPr>
            <a:r>
              <a:rPr b="0" lang="en-US" sz="1600" spc="-1" strike="noStrike">
                <a:solidFill>
                  <a:srgbClr val="000000"/>
                </a:solidFill>
                <a:latin typeface="Rockwell"/>
              </a:rPr>
              <a:t>Tercer nivel del esquema</a:t>
            </a:r>
            <a:endParaRPr b="0" lang="en-US" sz="1600" spc="-1" strike="noStrike">
              <a:solidFill>
                <a:srgbClr val="000000"/>
              </a:solidFill>
              <a:latin typeface="Rockwell"/>
            </a:endParaRPr>
          </a:p>
          <a:p>
            <a:pPr lvl="3" marL="1728000" indent="-216000">
              <a:spcBef>
                <a:spcPts val="567"/>
              </a:spcBef>
              <a:buClr>
                <a:srgbClr val="000000"/>
              </a:buClr>
              <a:buSzPct val="75000"/>
              <a:buFont typeface="Symbol" charset="2"/>
              <a:buChar char=""/>
            </a:pPr>
            <a:r>
              <a:rPr b="0" lang="en-US" sz="1600" spc="-1" strike="noStrike">
                <a:solidFill>
                  <a:srgbClr val="000000"/>
                </a:solidFill>
                <a:latin typeface="Rockwell"/>
              </a:rPr>
              <a:t>Cuarto nivel del esquema</a:t>
            </a:r>
            <a:endParaRPr b="0" lang="en-US" sz="1600" spc="-1" strike="noStrike">
              <a:solidFill>
                <a:srgbClr val="000000"/>
              </a:solidFill>
              <a:latin typeface="Rockwel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Rockwell"/>
              </a:rPr>
              <a:t>Quinto nivel del esquema</a:t>
            </a:r>
            <a:endParaRPr b="0" lang="en-US" sz="2000" spc="-1" strike="noStrike">
              <a:solidFill>
                <a:srgbClr val="000000"/>
              </a:solidFill>
              <a:latin typeface="Rockwel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Rockwell"/>
              </a:rPr>
              <a:t>Sexto nivel del esquema</a:t>
            </a:r>
            <a:endParaRPr b="0" lang="en-US" sz="2000" spc="-1" strike="noStrike">
              <a:solidFill>
                <a:srgbClr val="000000"/>
              </a:solidFill>
              <a:latin typeface="Rockwel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Rockwell"/>
              </a:rPr>
              <a:t>Séptimo nivel del esquema</a:t>
            </a:r>
            <a:endParaRPr b="0" lang="en-US" sz="2000" spc="-1" strike="noStrike">
              <a:solidFill>
                <a:srgbClr val="000000"/>
              </a:solidFill>
              <a:latin typeface="Rockwell"/>
            </a:endParaRPr>
          </a:p>
        </p:txBody>
      </p:sp>
    </p:spTree>
  </p:cSld>
  <p:clrMap bg1="lt1" bg2="lt2" tx1="dk1" tx2="dk2" accent1="accent1" accent2="accent2" accent3="accent3" accent4="accent4" accent5="accent5" accent6="accent6" hlink="hlink" folHlink="folHlink"/>
  <p:sldLayoutIdLst>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50" name="Group 1"/>
          <p:cNvGrpSpPr/>
          <p:nvPr/>
        </p:nvGrpSpPr>
        <p:grpSpPr>
          <a:xfrm>
            <a:off x="11401560" y="6229800"/>
            <a:ext cx="456840" cy="456840"/>
            <a:chOff x="11401560" y="6229800"/>
            <a:chExt cx="456840" cy="456840"/>
          </a:xfrm>
        </p:grpSpPr>
        <p:sp>
          <p:nvSpPr>
            <p:cNvPr id="51" name="CustomShape 2"/>
            <p:cNvSpPr/>
            <p:nvPr/>
          </p:nvSpPr>
          <p:spPr>
            <a:xfrm>
              <a:off x="11401560" y="6229800"/>
              <a:ext cx="456840" cy="456840"/>
            </a:xfrm>
            <a:prstGeom prst="ellipse">
              <a:avLst/>
            </a:prstGeom>
            <a:blipFill rotWithShape="0">
              <a:blip r:embed="rId2"/>
              <a:tile/>
            </a:blipFill>
            <a:ln w="25560">
              <a:noFill/>
            </a:ln>
          </p:spPr>
          <p:style>
            <a:lnRef idx="0"/>
            <a:fillRef idx="0"/>
            <a:effectRef idx="0"/>
            <a:fontRef idx="minor"/>
          </p:style>
        </p:sp>
        <p:sp>
          <p:nvSpPr>
            <p:cNvPr id="52" name="CustomShape 3"/>
            <p:cNvSpPr/>
            <p:nvPr/>
          </p:nvSpPr>
          <p:spPr>
            <a:xfrm>
              <a:off x="11431080" y="6258960"/>
              <a:ext cx="398520" cy="398520"/>
            </a:xfrm>
            <a:prstGeom prst="ellipse">
              <a:avLst/>
            </a:prstGeom>
            <a:noFill/>
            <a:ln w="12600">
              <a:solidFill>
                <a:srgbClr val="ffffff"/>
              </a:solidFill>
              <a:round/>
            </a:ln>
          </p:spPr>
          <p:style>
            <a:lnRef idx="0"/>
            <a:fillRef idx="0"/>
            <a:effectRef idx="0"/>
            <a:fontRef idx="minor"/>
          </p:style>
        </p:sp>
      </p:grpSp>
      <p:sp>
        <p:nvSpPr>
          <p:cNvPr id="53" name="PlaceHolder 4"/>
          <p:cNvSpPr>
            <a:spLocks noGrp="1"/>
          </p:cNvSpPr>
          <p:nvPr>
            <p:ph type="title"/>
          </p:nvPr>
        </p:nvSpPr>
        <p:spPr>
          <a:xfrm>
            <a:off x="1069920" y="484560"/>
            <a:ext cx="10058040" cy="1608840"/>
          </a:xfrm>
          <a:prstGeom prst="rect">
            <a:avLst/>
          </a:prstGeom>
        </p:spPr>
        <p:txBody>
          <a:bodyPr anchor="ctr"/>
          <a:p>
            <a:pPr>
              <a:lnSpc>
                <a:spcPct val="90000"/>
              </a:lnSpc>
            </a:pPr>
            <a:r>
              <a:rPr b="0" lang="en-US" sz="5400" spc="-1" strike="noStrike" cap="all">
                <a:solidFill>
                  <a:srgbClr val="000000"/>
                </a:solidFill>
                <a:latin typeface="Rockwell Condensed"/>
              </a:rPr>
              <a:t>Haga clic para modificar el estilo de título del patrón</a:t>
            </a:r>
            <a:endParaRPr b="0" lang="en-US" sz="5400" spc="-1" strike="noStrike">
              <a:solidFill>
                <a:srgbClr val="000000"/>
              </a:solidFill>
              <a:latin typeface="Rockwell"/>
            </a:endParaRPr>
          </a:p>
        </p:txBody>
      </p:sp>
      <p:sp>
        <p:nvSpPr>
          <p:cNvPr id="54" name="PlaceHolder 5"/>
          <p:cNvSpPr>
            <a:spLocks noGrp="1"/>
          </p:cNvSpPr>
          <p:nvPr>
            <p:ph type="body"/>
          </p:nvPr>
        </p:nvSpPr>
        <p:spPr>
          <a:xfrm>
            <a:off x="1069920" y="2121480"/>
            <a:ext cx="10058040" cy="4050360"/>
          </a:xfrm>
          <a:prstGeom prst="rect">
            <a:avLst/>
          </a:prstGeom>
        </p:spPr>
        <p:txBody>
          <a:bodyPr/>
          <a:p>
            <a:pPr marL="182880" indent="-182520">
              <a:lnSpc>
                <a:spcPct val="90000"/>
              </a:lnSpc>
              <a:spcBef>
                <a:spcPts val="1199"/>
              </a:spcBef>
              <a:buClr>
                <a:srgbClr val="9e3611"/>
              </a:buClr>
              <a:buSzPct val="85000"/>
              <a:buFont typeface="Wingdings" charset="2"/>
              <a:buChar char=""/>
            </a:pPr>
            <a:r>
              <a:rPr b="0" lang="en-US" sz="2000" spc="-1" strike="noStrike">
                <a:solidFill>
                  <a:srgbClr val="000000"/>
                </a:solidFill>
                <a:latin typeface="Rockwell"/>
              </a:rPr>
              <a:t>Haga clic para modificar los estilos de texto del patrón</a:t>
            </a:r>
            <a:endParaRPr b="0" lang="en-US" sz="2000" spc="-1" strike="noStrike">
              <a:solidFill>
                <a:srgbClr val="000000"/>
              </a:solidFill>
              <a:latin typeface="Rockwell"/>
            </a:endParaRPr>
          </a:p>
          <a:p>
            <a:pPr lvl="1" marL="457200" indent="-182520">
              <a:lnSpc>
                <a:spcPct val="90000"/>
              </a:lnSpc>
              <a:spcBef>
                <a:spcPts val="400"/>
              </a:spcBef>
              <a:spcAft>
                <a:spcPts val="201"/>
              </a:spcAft>
              <a:buClr>
                <a:srgbClr val="9e3611"/>
              </a:buClr>
              <a:buSzPct val="85000"/>
              <a:buFont typeface="Wingdings" charset="2"/>
              <a:buChar char=""/>
            </a:pPr>
            <a:r>
              <a:rPr b="0" lang="en-US" sz="1800" spc="-1" strike="noStrike">
                <a:solidFill>
                  <a:srgbClr val="000000"/>
                </a:solidFill>
                <a:latin typeface="Rockwell"/>
              </a:rPr>
              <a:t>Segundo nivel</a:t>
            </a:r>
            <a:endParaRPr b="0" lang="en-US" sz="1800" spc="-1" strike="noStrike">
              <a:solidFill>
                <a:srgbClr val="000000"/>
              </a:solidFill>
              <a:latin typeface="Rockwell"/>
            </a:endParaRPr>
          </a:p>
          <a:p>
            <a:pPr lvl="2" marL="731520" indent="-182520">
              <a:lnSpc>
                <a:spcPct val="90000"/>
              </a:lnSpc>
              <a:spcBef>
                <a:spcPts val="400"/>
              </a:spcBef>
              <a:spcAft>
                <a:spcPts val="201"/>
              </a:spcAft>
              <a:buClr>
                <a:srgbClr val="9e3611"/>
              </a:buClr>
              <a:buSzPct val="85000"/>
              <a:buFont typeface="Wingdings" charset="2"/>
              <a:buChar char=""/>
            </a:pPr>
            <a:r>
              <a:rPr b="0" lang="en-US" sz="1600" spc="-1" strike="noStrike">
                <a:solidFill>
                  <a:srgbClr val="000000"/>
                </a:solidFill>
                <a:latin typeface="Rockwell"/>
              </a:rPr>
              <a:t>Tercer nivel</a:t>
            </a:r>
            <a:endParaRPr b="0" lang="en-US" sz="1600" spc="-1" strike="noStrike">
              <a:solidFill>
                <a:srgbClr val="000000"/>
              </a:solidFill>
              <a:latin typeface="Rockwell"/>
            </a:endParaRPr>
          </a:p>
          <a:p>
            <a:pPr lvl="3" marL="1005840" indent="-182520">
              <a:lnSpc>
                <a:spcPct val="90000"/>
              </a:lnSpc>
              <a:spcBef>
                <a:spcPts val="400"/>
              </a:spcBef>
              <a:spcAft>
                <a:spcPts val="201"/>
              </a:spcAft>
              <a:buClr>
                <a:srgbClr val="9e3611"/>
              </a:buClr>
              <a:buSzPct val="85000"/>
              <a:buFont typeface="Wingdings" charset="2"/>
              <a:buChar char=""/>
            </a:pPr>
            <a:r>
              <a:rPr b="0" lang="en-US" sz="1600" spc="-1" strike="noStrike">
                <a:solidFill>
                  <a:srgbClr val="000000"/>
                </a:solidFill>
                <a:latin typeface="Rockwell"/>
              </a:rPr>
              <a:t>Cuarto nivel</a:t>
            </a:r>
            <a:endParaRPr b="0" lang="en-US" sz="1600" spc="-1" strike="noStrike">
              <a:solidFill>
                <a:srgbClr val="000000"/>
              </a:solidFill>
              <a:latin typeface="Rockwell"/>
            </a:endParaRPr>
          </a:p>
          <a:p>
            <a:pPr lvl="4" marL="1280160" indent="-182520">
              <a:lnSpc>
                <a:spcPct val="90000"/>
              </a:lnSpc>
              <a:spcBef>
                <a:spcPts val="400"/>
              </a:spcBef>
              <a:spcAft>
                <a:spcPts val="201"/>
              </a:spcAft>
              <a:buClr>
                <a:srgbClr val="9e3611"/>
              </a:buClr>
              <a:buSzPct val="85000"/>
              <a:buFont typeface="Wingdings" charset="2"/>
              <a:buChar char=""/>
            </a:pPr>
            <a:r>
              <a:rPr b="0" lang="en-US" sz="1600" spc="-1" strike="noStrike">
                <a:solidFill>
                  <a:srgbClr val="000000"/>
                </a:solidFill>
                <a:latin typeface="Rockwell"/>
              </a:rPr>
              <a:t>Quinto nivel</a:t>
            </a:r>
            <a:endParaRPr b="0" lang="en-US" sz="1600" spc="-1" strike="noStrike">
              <a:solidFill>
                <a:srgbClr val="000000"/>
              </a:solidFill>
              <a:latin typeface="Rockwell"/>
            </a:endParaRPr>
          </a:p>
        </p:txBody>
      </p:sp>
      <p:sp>
        <p:nvSpPr>
          <p:cNvPr id="55" name="PlaceHolder 6"/>
          <p:cNvSpPr>
            <a:spLocks noGrp="1"/>
          </p:cNvSpPr>
          <p:nvPr>
            <p:ph type="dt"/>
          </p:nvPr>
        </p:nvSpPr>
        <p:spPr>
          <a:xfrm>
            <a:off x="7964280" y="6272640"/>
            <a:ext cx="3273120" cy="364680"/>
          </a:xfrm>
          <a:prstGeom prst="rect">
            <a:avLst/>
          </a:prstGeom>
        </p:spPr>
        <p:txBody>
          <a:bodyPr anchor="ctr"/>
          <a:p>
            <a:pPr algn="r">
              <a:lnSpc>
                <a:spcPct val="100000"/>
              </a:lnSpc>
            </a:pPr>
            <a:fld id="{7785E85A-3622-4545-9078-0072940470E8}" type="datetime">
              <a:rPr b="0" lang="es-ES" sz="1100" spc="-1" strike="noStrike">
                <a:solidFill>
                  <a:srgbClr val="696464"/>
                </a:solidFill>
                <a:latin typeface="Rockwell"/>
              </a:rPr>
              <a:t>11/03/20</a:t>
            </a:fld>
            <a:endParaRPr b="0" lang="es-ES" sz="1100" spc="-1" strike="noStrike">
              <a:latin typeface="Times New Roman"/>
            </a:endParaRPr>
          </a:p>
        </p:txBody>
      </p:sp>
      <p:sp>
        <p:nvSpPr>
          <p:cNvPr id="56" name="PlaceHolder 7"/>
          <p:cNvSpPr>
            <a:spLocks noGrp="1"/>
          </p:cNvSpPr>
          <p:nvPr>
            <p:ph type="ftr"/>
          </p:nvPr>
        </p:nvSpPr>
        <p:spPr>
          <a:xfrm>
            <a:off x="1088280" y="6272640"/>
            <a:ext cx="6327360" cy="364680"/>
          </a:xfrm>
          <a:prstGeom prst="rect">
            <a:avLst/>
          </a:prstGeom>
        </p:spPr>
        <p:txBody>
          <a:bodyPr anchor="ctr"/>
          <a:p>
            <a:endParaRPr b="0" lang="es-ES" sz="2400" spc="-1" strike="noStrike">
              <a:latin typeface="Times New Roman"/>
            </a:endParaRPr>
          </a:p>
        </p:txBody>
      </p:sp>
      <p:sp>
        <p:nvSpPr>
          <p:cNvPr id="57" name="PlaceHolder 8"/>
          <p:cNvSpPr>
            <a:spLocks noGrp="1"/>
          </p:cNvSpPr>
          <p:nvPr>
            <p:ph type="sldNum"/>
          </p:nvPr>
        </p:nvSpPr>
        <p:spPr>
          <a:xfrm>
            <a:off x="11311200" y="6272640"/>
            <a:ext cx="639720" cy="364680"/>
          </a:xfrm>
          <a:prstGeom prst="rect">
            <a:avLst/>
          </a:prstGeom>
        </p:spPr>
        <p:txBody>
          <a:bodyPr anchor="ctr"/>
          <a:p>
            <a:pPr algn="ctr">
              <a:lnSpc>
                <a:spcPct val="100000"/>
              </a:lnSpc>
            </a:pPr>
            <a:fld id="{54AAA226-10CA-4DAE-A86C-8AEA0F6A3D3E}" type="slidenum">
              <a:rPr b="1" lang="es-ES" sz="1400" spc="-1" strike="noStrike">
                <a:solidFill>
                  <a:srgbClr val="ffffff"/>
                </a:solidFill>
                <a:latin typeface="Rockwell Condensed"/>
              </a:rPr>
              <a:t>&lt;número&gt;</a:t>
            </a:fld>
            <a:endParaRPr b="0" lang="es-E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4" name="Imagen 5" descr=""/>
          <p:cNvPicPr/>
          <p:nvPr/>
        </p:nvPicPr>
        <p:blipFill>
          <a:blip r:embed="rId1"/>
          <a:stretch/>
        </p:blipFill>
        <p:spPr>
          <a:xfrm>
            <a:off x="0" y="14040"/>
            <a:ext cx="12191760" cy="6843600"/>
          </a:xfrm>
          <a:prstGeom prst="rect">
            <a:avLst/>
          </a:prstGeom>
          <a:ln>
            <a:noFill/>
          </a:ln>
        </p:spPr>
      </p:pic>
      <p:sp>
        <p:nvSpPr>
          <p:cNvPr id="95" name="TextShape 1"/>
          <p:cNvSpPr txBox="1"/>
          <p:nvPr/>
        </p:nvSpPr>
        <p:spPr>
          <a:xfrm>
            <a:off x="5528520" y="461520"/>
            <a:ext cx="6408720" cy="5653800"/>
          </a:xfrm>
          <a:prstGeom prst="rect">
            <a:avLst/>
          </a:prstGeom>
          <a:noFill/>
          <a:ln>
            <a:noFill/>
          </a:ln>
        </p:spPr>
        <p:txBody>
          <a:bodyPr anchor="ctr">
            <a:normAutofit/>
          </a:bodyPr>
          <a:p>
            <a:pPr algn="ctr">
              <a:lnSpc>
                <a:spcPct val="80000"/>
              </a:lnSpc>
            </a:pPr>
            <a:r>
              <a:rPr b="1" lang="en-US" sz="6600" spc="-1" strike="noStrike" cap="all">
                <a:solidFill>
                  <a:srgbClr val="f2f2f2"/>
                </a:solidFill>
                <a:latin typeface="comic"/>
              </a:rPr>
              <a:t>LA REUTILIZACIÓN DE LOS ALIMENTOS</a:t>
            </a:r>
            <a:endParaRPr b="0" lang="en-US" sz="6600" spc="-1" strike="noStrike">
              <a:solidFill>
                <a:srgbClr val="000000"/>
              </a:solidFill>
              <a:latin typeface="Rockwel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6" name="Marcador de contenido 3" descr=""/>
          <p:cNvPicPr/>
          <p:nvPr/>
        </p:nvPicPr>
        <p:blipFill>
          <a:blip r:embed="rId1"/>
          <a:stretch/>
        </p:blipFill>
        <p:spPr>
          <a:xfrm>
            <a:off x="11520" y="0"/>
            <a:ext cx="5846760" cy="3539880"/>
          </a:xfrm>
          <a:prstGeom prst="rect">
            <a:avLst/>
          </a:prstGeom>
          <a:ln>
            <a:noFill/>
          </a:ln>
        </p:spPr>
      </p:pic>
      <p:pic>
        <p:nvPicPr>
          <p:cNvPr id="117" name="Imagen 4" descr=""/>
          <p:cNvPicPr/>
          <p:nvPr/>
        </p:nvPicPr>
        <p:blipFill>
          <a:blip r:embed="rId2"/>
          <a:stretch/>
        </p:blipFill>
        <p:spPr>
          <a:xfrm>
            <a:off x="3250800" y="3615480"/>
            <a:ext cx="5215680" cy="3157920"/>
          </a:xfrm>
          <a:prstGeom prst="rect">
            <a:avLst/>
          </a:prstGeom>
          <a:ln>
            <a:noFill/>
          </a:ln>
        </p:spPr>
      </p:pic>
      <p:pic>
        <p:nvPicPr>
          <p:cNvPr id="118" name="Imagen 5" descr=""/>
          <p:cNvPicPr/>
          <p:nvPr/>
        </p:nvPicPr>
        <p:blipFill>
          <a:blip r:embed="rId3"/>
          <a:stretch/>
        </p:blipFill>
        <p:spPr>
          <a:xfrm>
            <a:off x="5858640" y="0"/>
            <a:ext cx="6321240" cy="353988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extShape 1"/>
          <p:cNvSpPr txBox="1"/>
          <p:nvPr/>
        </p:nvSpPr>
        <p:spPr>
          <a:xfrm>
            <a:off x="1069920" y="484560"/>
            <a:ext cx="10058040" cy="1608840"/>
          </a:xfrm>
          <a:prstGeom prst="rect">
            <a:avLst/>
          </a:prstGeom>
          <a:noFill/>
          <a:ln>
            <a:noFill/>
          </a:ln>
        </p:spPr>
        <p:txBody>
          <a:bodyPr anchor="ctr"/>
          <a:p>
            <a:pPr>
              <a:lnSpc>
                <a:spcPct val="90000"/>
              </a:lnSpc>
            </a:pPr>
            <a:r>
              <a:rPr b="0" lang="en-US" sz="5400" spc="-1" strike="noStrike" cap="all">
                <a:solidFill>
                  <a:srgbClr val="000000"/>
                </a:solidFill>
                <a:latin typeface="Rockwell Condensed"/>
              </a:rPr>
              <a:t>TAMBIÉN PODEMOS REUTLIZAR MÁS COSAS</a:t>
            </a:r>
            <a:endParaRPr b="0" lang="en-US" sz="5400" spc="-1" strike="noStrike">
              <a:solidFill>
                <a:srgbClr val="000000"/>
              </a:solidFill>
              <a:latin typeface="Rockwell"/>
            </a:endParaRPr>
          </a:p>
        </p:txBody>
      </p:sp>
      <p:sp>
        <p:nvSpPr>
          <p:cNvPr id="120" name="TextShape 2"/>
          <p:cNvSpPr txBox="1"/>
          <p:nvPr/>
        </p:nvSpPr>
        <p:spPr>
          <a:xfrm>
            <a:off x="1069920" y="2121480"/>
            <a:ext cx="10058040" cy="4050360"/>
          </a:xfrm>
          <a:prstGeom prst="rect">
            <a:avLst/>
          </a:prstGeom>
          <a:noFill/>
          <a:ln>
            <a:noFill/>
          </a:ln>
        </p:spPr>
        <p:txBody>
          <a:bodyPr/>
          <a:p>
            <a:pPr>
              <a:lnSpc>
                <a:spcPct val="90000"/>
              </a:lnSpc>
              <a:spcBef>
                <a:spcPts val="1199"/>
              </a:spcBef>
            </a:pPr>
            <a:r>
              <a:rPr b="0" lang="en-US" sz="2000" spc="-1" strike="noStrike">
                <a:solidFill>
                  <a:srgbClr val="000000"/>
                </a:solidFill>
                <a:latin typeface="Rockwell"/>
              </a:rPr>
              <a:t>-Tarros del café: guardar cosas.</a:t>
            </a:r>
            <a:endParaRPr b="0" lang="en-US" sz="2000" spc="-1" strike="noStrike">
              <a:solidFill>
                <a:srgbClr val="000000"/>
              </a:solidFill>
              <a:latin typeface="Rockwell"/>
            </a:endParaRPr>
          </a:p>
          <a:p>
            <a:pPr>
              <a:lnSpc>
                <a:spcPct val="90000"/>
              </a:lnSpc>
              <a:spcBef>
                <a:spcPts val="1199"/>
              </a:spcBef>
            </a:pPr>
            <a:r>
              <a:rPr b="0" lang="en-US" sz="2000" spc="-1" strike="noStrike">
                <a:solidFill>
                  <a:srgbClr val="000000"/>
                </a:solidFill>
                <a:latin typeface="Rockwell"/>
              </a:rPr>
              <a:t>-Periódicos y revistas: manualidades.</a:t>
            </a:r>
            <a:endParaRPr b="0" lang="en-US" sz="2000" spc="-1" strike="noStrike">
              <a:solidFill>
                <a:srgbClr val="000000"/>
              </a:solidFill>
              <a:latin typeface="Rockwell"/>
            </a:endParaRPr>
          </a:p>
          <a:p>
            <a:pPr>
              <a:lnSpc>
                <a:spcPct val="90000"/>
              </a:lnSpc>
              <a:spcBef>
                <a:spcPts val="1199"/>
              </a:spcBef>
            </a:pPr>
            <a:r>
              <a:rPr b="0" lang="en-US" sz="2000" spc="-1" strike="noStrike">
                <a:solidFill>
                  <a:srgbClr val="000000"/>
                </a:solidFill>
                <a:latin typeface="Rockwell"/>
              </a:rPr>
              <a:t>-Anillas de las latas: pulseras.</a:t>
            </a:r>
            <a:endParaRPr b="0" lang="en-US" sz="2000" spc="-1" strike="noStrike">
              <a:solidFill>
                <a:srgbClr val="000000"/>
              </a:solidFill>
              <a:latin typeface="Rockwell"/>
            </a:endParaRPr>
          </a:p>
          <a:p>
            <a:pPr>
              <a:lnSpc>
                <a:spcPct val="90000"/>
              </a:lnSpc>
              <a:spcBef>
                <a:spcPts val="1199"/>
              </a:spcBef>
            </a:pPr>
            <a:r>
              <a:rPr b="0" lang="en-US" sz="2000" spc="-1" strike="noStrike">
                <a:solidFill>
                  <a:srgbClr val="000000"/>
                </a:solidFill>
                <a:latin typeface="Rockwell"/>
              </a:rPr>
              <a:t>-Botellas de cristal: floreros.</a:t>
            </a:r>
            <a:endParaRPr b="0" lang="en-US" sz="2000" spc="-1" strike="noStrike">
              <a:solidFill>
                <a:srgbClr val="000000"/>
              </a:solidFill>
              <a:latin typeface="Rockwell"/>
            </a:endParaRPr>
          </a:p>
          <a:p>
            <a:pPr>
              <a:lnSpc>
                <a:spcPct val="90000"/>
              </a:lnSpc>
              <a:spcBef>
                <a:spcPts val="1199"/>
              </a:spcBef>
            </a:pPr>
            <a:r>
              <a:rPr b="0" lang="en-US" sz="2000" spc="-1" strike="noStrike">
                <a:solidFill>
                  <a:srgbClr val="000000"/>
                </a:solidFill>
                <a:latin typeface="Rockwell"/>
              </a:rPr>
              <a:t>-Latas: ceniceros.</a:t>
            </a:r>
            <a:endParaRPr b="0" lang="en-US" sz="2000" spc="-1" strike="noStrike">
              <a:solidFill>
                <a:srgbClr val="000000"/>
              </a:solidFill>
              <a:latin typeface="Rockwell"/>
            </a:endParaRPr>
          </a:p>
          <a:p>
            <a:pPr>
              <a:lnSpc>
                <a:spcPct val="90000"/>
              </a:lnSpc>
              <a:spcBef>
                <a:spcPts val="1199"/>
              </a:spcBef>
            </a:pPr>
            <a:r>
              <a:rPr b="0" lang="en-US" sz="2000" spc="-1" strike="noStrike">
                <a:solidFill>
                  <a:srgbClr val="000000"/>
                </a:solidFill>
                <a:latin typeface="Rockwell"/>
              </a:rPr>
              <a:t>-Chapas de los botellines: juego de las chapas.</a:t>
            </a:r>
            <a:endParaRPr b="0" lang="en-US" sz="2000" spc="-1" strike="noStrike">
              <a:solidFill>
                <a:srgbClr val="000000"/>
              </a:solidFill>
              <a:latin typeface="Rockwell"/>
            </a:endParaRPr>
          </a:p>
          <a:p>
            <a:pPr>
              <a:lnSpc>
                <a:spcPct val="90000"/>
              </a:lnSpc>
              <a:spcBef>
                <a:spcPts val="1199"/>
              </a:spcBef>
            </a:pPr>
            <a:endParaRPr b="0" lang="en-US" sz="2000" spc="-1" strike="noStrike">
              <a:solidFill>
                <a:srgbClr val="000000"/>
              </a:solidFill>
              <a:latin typeface="Rockwel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1" name="Marcador de contenido 3" descr=""/>
          <p:cNvPicPr/>
          <p:nvPr/>
        </p:nvPicPr>
        <p:blipFill>
          <a:blip r:embed="rId1"/>
          <a:stretch/>
        </p:blipFill>
        <p:spPr>
          <a:xfrm>
            <a:off x="2520" y="847440"/>
            <a:ext cx="5363280" cy="5329440"/>
          </a:xfrm>
          <a:prstGeom prst="rect">
            <a:avLst/>
          </a:prstGeom>
          <a:ln>
            <a:noFill/>
          </a:ln>
        </p:spPr>
      </p:pic>
      <p:pic>
        <p:nvPicPr>
          <p:cNvPr id="122" name="Imagen 4" descr=""/>
          <p:cNvPicPr/>
          <p:nvPr/>
        </p:nvPicPr>
        <p:blipFill>
          <a:blip r:embed="rId2"/>
          <a:stretch/>
        </p:blipFill>
        <p:spPr>
          <a:xfrm>
            <a:off x="5366160" y="910800"/>
            <a:ext cx="7032600" cy="526572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1069920" y="484560"/>
            <a:ext cx="10058040" cy="1608840"/>
          </a:xfrm>
          <a:prstGeom prst="rect">
            <a:avLst/>
          </a:prstGeom>
          <a:noFill/>
          <a:ln>
            <a:noFill/>
          </a:ln>
        </p:spPr>
        <p:txBody>
          <a:bodyPr anchor="ctr"/>
          <a:p>
            <a:pPr algn="ctr">
              <a:lnSpc>
                <a:spcPct val="90000"/>
              </a:lnSpc>
            </a:pPr>
            <a:r>
              <a:rPr b="0" lang="en-US" sz="5400" spc="-1" strike="noStrike" cap="all">
                <a:solidFill>
                  <a:srgbClr val="000000"/>
                </a:solidFill>
                <a:latin typeface="Rockwell Condensed"/>
              </a:rPr>
              <a:t>¿POR QUÉ SE ESTROPEAN LOS ALIMENTOS?</a:t>
            </a:r>
            <a:endParaRPr b="0" lang="en-US" sz="5400" spc="-1" strike="noStrike">
              <a:solidFill>
                <a:srgbClr val="000000"/>
              </a:solidFill>
              <a:latin typeface="Rockwell"/>
            </a:endParaRPr>
          </a:p>
        </p:txBody>
      </p:sp>
      <p:sp>
        <p:nvSpPr>
          <p:cNvPr id="97" name="TextShape 2"/>
          <p:cNvSpPr txBox="1"/>
          <p:nvPr/>
        </p:nvSpPr>
        <p:spPr>
          <a:xfrm>
            <a:off x="1069920" y="2121480"/>
            <a:ext cx="10058040" cy="4050360"/>
          </a:xfrm>
          <a:prstGeom prst="rect">
            <a:avLst/>
          </a:prstGeom>
          <a:noFill/>
          <a:ln>
            <a:noFill/>
          </a:ln>
        </p:spPr>
        <p:txBody>
          <a:bodyPr>
            <a:normAutofit/>
          </a:bodyPr>
          <a:p>
            <a:pPr>
              <a:lnSpc>
                <a:spcPct val="90000"/>
              </a:lnSpc>
              <a:spcBef>
                <a:spcPts val="1199"/>
              </a:spcBef>
            </a:pPr>
            <a:r>
              <a:rPr b="0" lang="en-US" sz="2000" spc="-1" strike="noStrike">
                <a:solidFill>
                  <a:srgbClr val="000000"/>
                </a:solidFill>
                <a:latin typeface="Rockwell"/>
              </a:rPr>
              <a:t>Los alimentos cuando entran en contacto con el aire, después de un tiempo, se alteran y cambian de aspecto, olor y sabor. Así, la carne se pudre, las frutas frescas fermentan y el pan toma un color oscuro verdoso. Para evitar que esto suceda, se deben guardar y proteger a fin de que duren más tiempo, no pierdan su valor nutritivo y no tengan que ser desechados. Los alimentos se descomponen y se pudren por dos tipos de causas: por fenómenos vitales o por fenómenos no vitales. Los principales causantes de la descomposición por fenómenos vitales son los microorganismos (como las bacterias del medio ambiente y los parásitos de los propios alimentos) y las enzimas presentes en los alimentos. Los enzimas son compuestos de tipo biológico gracias a las cuales se catalizan reacciones químicas específicas. Los microorganismos y las enzimas producen la descomposición interviniendo en procesos físicos y químicos de transformación de las sustancias que componen los alimentos. Pero los alimentos se alteran también por procesos no vitales. Entre las causas de esto pueden citarse: los excesos de temperatura, la humedad, la luz, el oxígeno o simplemente el tiempo. Todos estos factores provocan diversos cambios físicos y químicos, que se manifiestan por alteraciones del color, olor, sabor, consistencia o textura de los alimentos.</a:t>
            </a:r>
            <a:endParaRPr b="0" lang="en-US" sz="2000" spc="-1" strike="noStrike">
              <a:solidFill>
                <a:srgbClr val="000000"/>
              </a:solidFill>
              <a:latin typeface="Rockwell"/>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 name="Marcador de contenido 3" descr=""/>
          <p:cNvPicPr/>
          <p:nvPr/>
        </p:nvPicPr>
        <p:blipFill>
          <a:blip r:embed="rId1"/>
          <a:stretch/>
        </p:blipFill>
        <p:spPr>
          <a:xfrm>
            <a:off x="3549960" y="324720"/>
            <a:ext cx="5091480" cy="3054600"/>
          </a:xfrm>
          <a:prstGeom prst="rect">
            <a:avLst/>
          </a:prstGeom>
          <a:ln>
            <a:noFill/>
          </a:ln>
        </p:spPr>
      </p:pic>
      <p:pic>
        <p:nvPicPr>
          <p:cNvPr id="99" name="Imagen 4" descr=""/>
          <p:cNvPicPr/>
          <p:nvPr/>
        </p:nvPicPr>
        <p:blipFill>
          <a:blip r:embed="rId2"/>
          <a:stretch/>
        </p:blipFill>
        <p:spPr>
          <a:xfrm>
            <a:off x="247680" y="3862800"/>
            <a:ext cx="5118840" cy="2994840"/>
          </a:xfrm>
          <a:prstGeom prst="rect">
            <a:avLst/>
          </a:prstGeom>
          <a:ln>
            <a:noFill/>
          </a:ln>
        </p:spPr>
      </p:pic>
      <p:pic>
        <p:nvPicPr>
          <p:cNvPr id="100" name="Imagen 5" descr=""/>
          <p:cNvPicPr/>
          <p:nvPr/>
        </p:nvPicPr>
        <p:blipFill>
          <a:blip r:embed="rId3"/>
          <a:stretch/>
        </p:blipFill>
        <p:spPr>
          <a:xfrm>
            <a:off x="6825240" y="3862800"/>
            <a:ext cx="5232240" cy="2994840"/>
          </a:xfrm>
          <a:prstGeom prst="rect">
            <a:avLst/>
          </a:prstGeom>
          <a:ln>
            <a:noFill/>
          </a:ln>
        </p:spPr>
      </p:pic>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1069920" y="484560"/>
            <a:ext cx="10058040" cy="1608840"/>
          </a:xfrm>
          <a:prstGeom prst="rect">
            <a:avLst/>
          </a:prstGeom>
          <a:noFill/>
          <a:ln>
            <a:noFill/>
          </a:ln>
        </p:spPr>
        <p:txBody>
          <a:bodyPr anchor="ctr"/>
          <a:p>
            <a:pPr>
              <a:lnSpc>
                <a:spcPct val="90000"/>
              </a:lnSpc>
            </a:pPr>
            <a:r>
              <a:rPr b="0" lang="en-US" sz="5400" spc="-1" strike="noStrike" cap="all">
                <a:solidFill>
                  <a:srgbClr val="000000"/>
                </a:solidFill>
                <a:latin typeface="Rockwell Condensed"/>
              </a:rPr>
              <a:t>¿CUÁNTA COMIDA TIRAMOS?</a:t>
            </a:r>
            <a:endParaRPr b="0" lang="en-US" sz="5400" spc="-1" strike="noStrike">
              <a:solidFill>
                <a:srgbClr val="000000"/>
              </a:solidFill>
              <a:latin typeface="Rockwell"/>
            </a:endParaRPr>
          </a:p>
        </p:txBody>
      </p:sp>
      <p:sp>
        <p:nvSpPr>
          <p:cNvPr id="102" name="TextShape 2"/>
          <p:cNvSpPr txBox="1"/>
          <p:nvPr/>
        </p:nvSpPr>
        <p:spPr>
          <a:xfrm>
            <a:off x="1069920" y="2121480"/>
            <a:ext cx="10058040" cy="4050360"/>
          </a:xfrm>
          <a:prstGeom prst="rect">
            <a:avLst/>
          </a:prstGeom>
          <a:noFill/>
          <a:ln>
            <a:noFill/>
          </a:ln>
        </p:spPr>
        <p:txBody>
          <a:bodyPr>
            <a:normAutofit/>
          </a:bodyPr>
          <a:p>
            <a:pPr>
              <a:lnSpc>
                <a:spcPct val="90000"/>
              </a:lnSpc>
              <a:spcBef>
                <a:spcPts val="1199"/>
              </a:spcBef>
            </a:pPr>
            <a:r>
              <a:rPr b="0" lang="en-US" sz="2000" spc="-1" strike="noStrike">
                <a:solidFill>
                  <a:srgbClr val="000000"/>
                </a:solidFill>
                <a:latin typeface="Rockwell"/>
              </a:rPr>
              <a:t>7,7 MILLONES DE TONELADAS DE ALIMENTOS DESPERDICIADOS AL AÑO</a:t>
            </a:r>
            <a:endParaRPr b="0" lang="en-US" sz="2000" spc="-1" strike="noStrike">
              <a:solidFill>
                <a:srgbClr val="000000"/>
              </a:solidFill>
              <a:latin typeface="Rockwell"/>
            </a:endParaRPr>
          </a:p>
          <a:p>
            <a:pPr>
              <a:lnSpc>
                <a:spcPct val="90000"/>
              </a:lnSpc>
              <a:spcBef>
                <a:spcPts val="1199"/>
              </a:spcBef>
            </a:pPr>
            <a:r>
              <a:rPr b="0" lang="en-US" sz="2000" spc="-1" strike="noStrike">
                <a:solidFill>
                  <a:srgbClr val="000000"/>
                </a:solidFill>
                <a:latin typeface="Rockwell"/>
              </a:rPr>
              <a:t>Hablamos de la cantidad de alimentos que acaban en el cubo de la basura solo en España. En otros países de nuestro entorno tampoco se quedan cortos.</a:t>
            </a:r>
            <a:endParaRPr b="0" lang="en-US" sz="2000" spc="-1" strike="noStrike">
              <a:solidFill>
                <a:srgbClr val="000000"/>
              </a:solidFill>
              <a:latin typeface="Rockwell"/>
            </a:endParaRPr>
          </a:p>
          <a:p>
            <a:pPr>
              <a:lnSpc>
                <a:spcPct val="90000"/>
              </a:lnSpc>
              <a:spcBef>
                <a:spcPts val="1199"/>
              </a:spcBef>
            </a:pPr>
            <a:r>
              <a:rPr b="0" lang="en-US" sz="2000" spc="-1" strike="noStrike">
                <a:solidFill>
                  <a:srgbClr val="000000"/>
                </a:solidFill>
                <a:latin typeface="Rockwell"/>
              </a:rPr>
              <a:t>De hecho, nuestro país es el séptimo en el ranking europeo tras el Reino Unido (14,4 millones de toneladas), Alemania (10,3), Holanda (9,4), Francia (9), Polonia, (8,9) e Italia (8,8).</a:t>
            </a:r>
            <a:endParaRPr b="0" lang="en-US" sz="2000" spc="-1" strike="noStrike">
              <a:solidFill>
                <a:srgbClr val="000000"/>
              </a:solidFill>
              <a:latin typeface="Rockwell"/>
            </a:endParaRPr>
          </a:p>
          <a:p>
            <a:pPr>
              <a:lnSpc>
                <a:spcPct val="90000"/>
              </a:lnSpc>
              <a:spcBef>
                <a:spcPts val="1199"/>
              </a:spcBef>
            </a:pPr>
            <a:r>
              <a:rPr b="0" lang="en-US" sz="2000" spc="-1" strike="noStrike">
                <a:solidFill>
                  <a:srgbClr val="000000"/>
                </a:solidFill>
                <a:latin typeface="Rockwell"/>
              </a:rPr>
              <a:t>LOS HOGARES, DONDE MÁS COMIDA SE TIRA A LA BASURA</a:t>
            </a:r>
            <a:endParaRPr b="0" lang="en-US" sz="2000" spc="-1" strike="noStrike">
              <a:solidFill>
                <a:srgbClr val="000000"/>
              </a:solidFill>
              <a:latin typeface="Rockwell"/>
            </a:endParaRPr>
          </a:p>
          <a:p>
            <a:pPr>
              <a:lnSpc>
                <a:spcPct val="90000"/>
              </a:lnSpc>
              <a:spcBef>
                <a:spcPts val="1199"/>
              </a:spcBef>
            </a:pPr>
            <a:r>
              <a:rPr b="0" lang="en-US" sz="2000" spc="-1" strike="noStrike">
                <a:solidFill>
                  <a:srgbClr val="000000"/>
                </a:solidFill>
                <a:latin typeface="Rockwell"/>
              </a:rPr>
              <a:t>Quienes más alimentos derrochamos somos cada uno de nosotros en su casa. Lo dicen las estadísticas: el 42% de todo lo que se tira procede de las casas y se trata, en su mayoría, de frutas, verduras, pan, cereales, pastelería, leche, yogures, quesos, pasta, arroces y legumbres.</a:t>
            </a:r>
            <a:endParaRPr b="0" lang="en-US" sz="2000" spc="-1" strike="noStrike">
              <a:solidFill>
                <a:srgbClr val="000000"/>
              </a:solidFill>
              <a:latin typeface="Rockwell"/>
            </a:endParaRPr>
          </a:p>
          <a:p>
            <a:pPr>
              <a:lnSpc>
                <a:spcPct val="90000"/>
              </a:lnSpc>
              <a:spcBef>
                <a:spcPts val="1199"/>
              </a:spcBef>
            </a:pPr>
            <a:r>
              <a:rPr b="0" lang="en-US" sz="2000" spc="-1" strike="noStrike">
                <a:solidFill>
                  <a:srgbClr val="000000"/>
                </a:solidFill>
                <a:latin typeface="Rockwell"/>
              </a:rPr>
              <a:t>El desperdicio medio es de 1,3 kg a la semana o 76 kg al año por hogar.</a:t>
            </a:r>
            <a:endParaRPr b="0" lang="en-US" sz="2000" spc="-1" strike="noStrike">
              <a:solidFill>
                <a:srgbClr val="000000"/>
              </a:solidFill>
              <a:latin typeface="Rockwel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3" name="Marcador de contenido 3" descr=""/>
          <p:cNvPicPr/>
          <p:nvPr/>
        </p:nvPicPr>
        <p:blipFill>
          <a:blip r:embed="rId1"/>
          <a:stretch/>
        </p:blipFill>
        <p:spPr>
          <a:xfrm>
            <a:off x="189000" y="262080"/>
            <a:ext cx="5149800" cy="2883600"/>
          </a:xfrm>
          <a:prstGeom prst="rect">
            <a:avLst/>
          </a:prstGeom>
          <a:ln>
            <a:noFill/>
          </a:ln>
        </p:spPr>
      </p:pic>
      <p:pic>
        <p:nvPicPr>
          <p:cNvPr id="104" name="Imagen 4" descr=""/>
          <p:cNvPicPr/>
          <p:nvPr/>
        </p:nvPicPr>
        <p:blipFill>
          <a:blip r:embed="rId2"/>
          <a:stretch/>
        </p:blipFill>
        <p:spPr>
          <a:xfrm>
            <a:off x="6583320" y="262080"/>
            <a:ext cx="5132520" cy="2883600"/>
          </a:xfrm>
          <a:prstGeom prst="rect">
            <a:avLst/>
          </a:prstGeom>
          <a:ln>
            <a:noFill/>
          </a:ln>
        </p:spPr>
      </p:pic>
      <p:pic>
        <p:nvPicPr>
          <p:cNvPr id="105" name="Imagen 5" descr=""/>
          <p:cNvPicPr/>
          <p:nvPr/>
        </p:nvPicPr>
        <p:blipFill>
          <a:blip r:embed="rId3"/>
          <a:stretch/>
        </p:blipFill>
        <p:spPr>
          <a:xfrm>
            <a:off x="3909600" y="3470760"/>
            <a:ext cx="4372560" cy="2925720"/>
          </a:xfrm>
          <a:prstGeom prst="rect">
            <a:avLst/>
          </a:prstGeom>
          <a:ln>
            <a:noFill/>
          </a:ln>
        </p:spPr>
      </p:pic>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1069920" y="484560"/>
            <a:ext cx="10058040" cy="1608840"/>
          </a:xfrm>
          <a:prstGeom prst="rect">
            <a:avLst/>
          </a:prstGeom>
          <a:noFill/>
          <a:ln>
            <a:noFill/>
          </a:ln>
        </p:spPr>
        <p:txBody>
          <a:bodyPr anchor="ctr"/>
          <a:p>
            <a:pPr>
              <a:lnSpc>
                <a:spcPct val="90000"/>
              </a:lnSpc>
            </a:pPr>
            <a:r>
              <a:rPr b="0" lang="en-US" sz="5400" spc="-1" strike="noStrike" cap="all">
                <a:solidFill>
                  <a:srgbClr val="000000"/>
                </a:solidFill>
                <a:latin typeface="Rockwell Condensed"/>
              </a:rPr>
              <a:t>¿QUÉ SE HACE PARA QUE NO SE ESTROPÉ?</a:t>
            </a:r>
            <a:endParaRPr b="0" lang="en-US" sz="5400" spc="-1" strike="noStrike">
              <a:solidFill>
                <a:srgbClr val="000000"/>
              </a:solidFill>
              <a:latin typeface="Rockwell"/>
            </a:endParaRPr>
          </a:p>
        </p:txBody>
      </p:sp>
      <p:sp>
        <p:nvSpPr>
          <p:cNvPr id="107" name="TextShape 2"/>
          <p:cNvSpPr txBox="1"/>
          <p:nvPr/>
        </p:nvSpPr>
        <p:spPr>
          <a:xfrm>
            <a:off x="1069920" y="2121480"/>
            <a:ext cx="10058040" cy="4050360"/>
          </a:xfrm>
          <a:prstGeom prst="rect">
            <a:avLst/>
          </a:prstGeom>
          <a:noFill/>
          <a:ln>
            <a:noFill/>
          </a:ln>
        </p:spPr>
        <p:txBody>
          <a:bodyPr>
            <a:normAutofit/>
          </a:bodyPr>
          <a:p>
            <a:pPr>
              <a:lnSpc>
                <a:spcPct val="90000"/>
              </a:lnSpc>
              <a:spcBef>
                <a:spcPts val="1199"/>
              </a:spcBef>
            </a:pPr>
            <a:r>
              <a:rPr b="0" lang="en-US" sz="2000" spc="-1" strike="noStrike">
                <a:solidFill>
                  <a:srgbClr val="000000"/>
                </a:solidFill>
                <a:latin typeface="Rockwell"/>
              </a:rPr>
              <a:t>La mayor parte de lo que comemos y bebemos tiene días, semanas, meses e incluso años. Se han ideado diversos métodos para conservar los alimentos y que permanezcan en condiciones de ser ingeridos.</a:t>
            </a:r>
            <a:endParaRPr b="0" lang="en-US" sz="2000" spc="-1" strike="noStrike">
              <a:solidFill>
                <a:srgbClr val="000000"/>
              </a:solidFill>
              <a:latin typeface="Rockwell"/>
            </a:endParaRPr>
          </a:p>
          <a:p>
            <a:pPr>
              <a:lnSpc>
                <a:spcPct val="90000"/>
              </a:lnSpc>
              <a:spcBef>
                <a:spcPts val="1199"/>
              </a:spcBef>
            </a:pPr>
            <a:r>
              <a:rPr b="0" lang="en-US" sz="2000" spc="-1" strike="noStrike">
                <a:solidFill>
                  <a:srgbClr val="000000"/>
                </a:solidFill>
                <a:latin typeface="Rockwell"/>
              </a:rPr>
              <a:t>Algunos de estos métodos se han usado desde la antigüedad, otros son recientes avances de la ciencia y de la tecnología. Hasta el siglo XIX no se conocían muchos métodos para conservar los alimentos.</a:t>
            </a:r>
            <a:endParaRPr b="0" lang="en-US" sz="2000" spc="-1" strike="noStrike">
              <a:solidFill>
                <a:srgbClr val="000000"/>
              </a:solidFill>
              <a:latin typeface="Rockwell"/>
            </a:endParaRPr>
          </a:p>
          <a:p>
            <a:pPr>
              <a:lnSpc>
                <a:spcPct val="90000"/>
              </a:lnSpc>
              <a:spcBef>
                <a:spcPts val="1199"/>
              </a:spcBef>
            </a:pPr>
            <a:r>
              <a:rPr b="0" lang="en-US" sz="2000" spc="-1" strike="noStrike">
                <a:solidFill>
                  <a:srgbClr val="000000"/>
                </a:solidFill>
                <a:latin typeface="Rockwell"/>
              </a:rPr>
              <a:t>La carne se salaba o se ahumaba y algunas verduras se conservaban en vinagre.</a:t>
            </a:r>
            <a:endParaRPr b="0" lang="en-US" sz="2000" spc="-1" strike="noStrike">
              <a:solidFill>
                <a:srgbClr val="000000"/>
              </a:solidFill>
              <a:latin typeface="Rockwell"/>
            </a:endParaRPr>
          </a:p>
          <a:p>
            <a:pPr>
              <a:lnSpc>
                <a:spcPct val="90000"/>
              </a:lnSpc>
              <a:spcBef>
                <a:spcPts val="1199"/>
              </a:spcBef>
            </a:pPr>
            <a:r>
              <a:rPr b="0" lang="en-US" sz="2000" spc="-1" strike="noStrike">
                <a:solidFill>
                  <a:srgbClr val="000000"/>
                </a:solidFill>
                <a:latin typeface="Rockwell"/>
              </a:rPr>
              <a:t>Por ejemplo, el recubrimiento con abundante sal es uno de los métodos más antiguos para conservar el pescado. La sal dificulta el crecimiento de las bacterias. Antes de su consumo, el pescado debe ser desalado, poniéndolo en remojo.</a:t>
            </a:r>
            <a:endParaRPr b="0" lang="en-US" sz="2000" spc="-1" strike="noStrike">
              <a:solidFill>
                <a:srgbClr val="000000"/>
              </a:solidFill>
              <a:latin typeface="Rockwel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 name="Marcador de contenido 3" descr=""/>
          <p:cNvPicPr/>
          <p:nvPr/>
        </p:nvPicPr>
        <p:blipFill>
          <a:blip r:embed="rId1"/>
          <a:stretch/>
        </p:blipFill>
        <p:spPr>
          <a:xfrm>
            <a:off x="3726000" y="126000"/>
            <a:ext cx="4739760" cy="3153960"/>
          </a:xfrm>
          <a:prstGeom prst="rect">
            <a:avLst/>
          </a:prstGeom>
          <a:ln>
            <a:noFill/>
          </a:ln>
        </p:spPr>
      </p:pic>
      <p:pic>
        <p:nvPicPr>
          <p:cNvPr id="109" name="Imagen 4" descr=""/>
          <p:cNvPicPr/>
          <p:nvPr/>
        </p:nvPicPr>
        <p:blipFill>
          <a:blip r:embed="rId2"/>
          <a:stretch/>
        </p:blipFill>
        <p:spPr>
          <a:xfrm>
            <a:off x="6951600" y="3429000"/>
            <a:ext cx="5109480" cy="3400200"/>
          </a:xfrm>
          <a:prstGeom prst="rect">
            <a:avLst/>
          </a:prstGeom>
          <a:ln>
            <a:noFill/>
          </a:ln>
        </p:spPr>
      </p:pic>
      <p:pic>
        <p:nvPicPr>
          <p:cNvPr id="110" name="Imagen 5" descr=""/>
          <p:cNvPicPr/>
          <p:nvPr/>
        </p:nvPicPr>
        <p:blipFill>
          <a:blip r:embed="rId3"/>
          <a:stretch/>
        </p:blipFill>
        <p:spPr>
          <a:xfrm>
            <a:off x="251640" y="3429000"/>
            <a:ext cx="5109480" cy="3400200"/>
          </a:xfrm>
          <a:prstGeom prst="rect">
            <a:avLst/>
          </a:prstGeom>
          <a:ln>
            <a:noFill/>
          </a:ln>
        </p:spPr>
      </p:pic>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1069920" y="484560"/>
            <a:ext cx="10058040" cy="1608840"/>
          </a:xfrm>
          <a:prstGeom prst="rect">
            <a:avLst/>
          </a:prstGeom>
          <a:noFill/>
          <a:ln>
            <a:noFill/>
          </a:ln>
        </p:spPr>
        <p:txBody>
          <a:bodyPr anchor="ctr"/>
          <a:p>
            <a:pPr>
              <a:lnSpc>
                <a:spcPct val="90000"/>
              </a:lnSpc>
            </a:pPr>
            <a:r>
              <a:rPr b="0" lang="en-US" sz="5400" spc="-1" strike="noStrike" cap="all">
                <a:solidFill>
                  <a:srgbClr val="000000"/>
                </a:solidFill>
                <a:latin typeface="Rockwell Condensed"/>
              </a:rPr>
              <a:t>¿QUÉ HACEMOS CON LOS ALIMENTOS QUE ESTÁN APUNTO DE CADUCAR?</a:t>
            </a:r>
            <a:endParaRPr b="0" lang="en-US" sz="5400" spc="-1" strike="noStrike">
              <a:solidFill>
                <a:srgbClr val="000000"/>
              </a:solidFill>
              <a:latin typeface="Rockwell"/>
            </a:endParaRPr>
          </a:p>
        </p:txBody>
      </p:sp>
      <p:sp>
        <p:nvSpPr>
          <p:cNvPr id="112" name="TextShape 2"/>
          <p:cNvSpPr txBox="1"/>
          <p:nvPr/>
        </p:nvSpPr>
        <p:spPr>
          <a:xfrm>
            <a:off x="1069920" y="2121480"/>
            <a:ext cx="10058040" cy="4050360"/>
          </a:xfrm>
          <a:prstGeom prst="rect">
            <a:avLst/>
          </a:prstGeom>
          <a:noFill/>
          <a:ln>
            <a:noFill/>
          </a:ln>
        </p:spPr>
        <p:txBody>
          <a:bodyPr/>
          <a:p>
            <a:pPr>
              <a:lnSpc>
                <a:spcPct val="90000"/>
              </a:lnSpc>
              <a:spcBef>
                <a:spcPts val="1199"/>
              </a:spcBef>
            </a:pPr>
            <a:r>
              <a:rPr b="0" lang="en-US" sz="2000" spc="-1" strike="noStrike">
                <a:solidFill>
                  <a:srgbClr val="000000"/>
                </a:solidFill>
                <a:latin typeface="Rockwell"/>
              </a:rPr>
              <a:t>El trashcooking, o cocina de aprovechamiento, tiene cada vez más tirón no solo entre los consumidores, también los mejores chefs comienzan a apuntarse a esta tendencia para crear platos exquisitos en los que todo se aprovecha y nada se tira. </a:t>
            </a:r>
            <a:endParaRPr b="0" lang="en-US" sz="2000" spc="-1" strike="noStrike">
              <a:solidFill>
                <a:srgbClr val="000000"/>
              </a:solidFill>
              <a:latin typeface="Rockwell"/>
            </a:endParaRPr>
          </a:p>
          <a:p>
            <a:pPr>
              <a:lnSpc>
                <a:spcPct val="90000"/>
              </a:lnSpc>
              <a:spcBef>
                <a:spcPts val="1199"/>
              </a:spcBef>
            </a:pPr>
            <a:endParaRPr b="0" lang="en-US" sz="2000" spc="-1" strike="noStrike">
              <a:solidFill>
                <a:srgbClr val="000000"/>
              </a:solidFill>
              <a:latin typeface="Rockwell"/>
            </a:endParaRPr>
          </a:p>
        </p:txBody>
      </p:sp>
      <p:pic>
        <p:nvPicPr>
          <p:cNvPr id="113" name="Imagen 3" descr=""/>
          <p:cNvPicPr/>
          <p:nvPr/>
        </p:nvPicPr>
        <p:blipFill>
          <a:blip r:embed="rId1"/>
          <a:stretch/>
        </p:blipFill>
        <p:spPr>
          <a:xfrm>
            <a:off x="1405080" y="3582720"/>
            <a:ext cx="9381240" cy="3159360"/>
          </a:xfrm>
          <a:prstGeom prst="rect">
            <a:avLst/>
          </a:prstGeom>
          <a:ln>
            <a:noFill/>
          </a:ln>
        </p:spPr>
      </p:pic>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1069920" y="484560"/>
            <a:ext cx="10058040" cy="1608840"/>
          </a:xfrm>
          <a:prstGeom prst="rect">
            <a:avLst/>
          </a:prstGeom>
          <a:noFill/>
          <a:ln>
            <a:noFill/>
          </a:ln>
        </p:spPr>
        <p:txBody>
          <a:bodyPr anchor="ctr"/>
          <a:p>
            <a:pPr>
              <a:lnSpc>
                <a:spcPct val="90000"/>
              </a:lnSpc>
            </a:pPr>
            <a:r>
              <a:rPr b="0" lang="en-US" sz="5400" spc="-1" strike="noStrike" cap="all">
                <a:solidFill>
                  <a:srgbClr val="000000"/>
                </a:solidFill>
                <a:latin typeface="Rockwell Condensed"/>
              </a:rPr>
              <a:t>ALIMENTOS QUE SE PUEDEN REUTILIZAR</a:t>
            </a:r>
            <a:endParaRPr b="0" lang="en-US" sz="5400" spc="-1" strike="noStrike">
              <a:solidFill>
                <a:srgbClr val="000000"/>
              </a:solidFill>
              <a:latin typeface="Rockwell"/>
            </a:endParaRPr>
          </a:p>
        </p:txBody>
      </p:sp>
      <p:sp>
        <p:nvSpPr>
          <p:cNvPr id="115" name="TextShape 2"/>
          <p:cNvSpPr txBox="1"/>
          <p:nvPr/>
        </p:nvSpPr>
        <p:spPr>
          <a:xfrm>
            <a:off x="1069920" y="2121480"/>
            <a:ext cx="10058040" cy="4050360"/>
          </a:xfrm>
          <a:prstGeom prst="rect">
            <a:avLst/>
          </a:prstGeom>
          <a:noFill/>
          <a:ln>
            <a:noFill/>
          </a:ln>
        </p:spPr>
        <p:txBody>
          <a:bodyPr/>
          <a:p>
            <a:pPr>
              <a:lnSpc>
                <a:spcPct val="90000"/>
              </a:lnSpc>
              <a:spcBef>
                <a:spcPts val="1199"/>
              </a:spcBef>
            </a:pPr>
            <a:r>
              <a:rPr b="0" lang="en-US" sz="2000" spc="-1" strike="noStrike">
                <a:solidFill>
                  <a:srgbClr val="000000"/>
                </a:solidFill>
                <a:latin typeface="Rockwell"/>
              </a:rPr>
              <a:t>-TORRIJAS: pan duro.</a:t>
            </a:r>
            <a:endParaRPr b="0" lang="en-US" sz="2000" spc="-1" strike="noStrike">
              <a:solidFill>
                <a:srgbClr val="000000"/>
              </a:solidFill>
              <a:latin typeface="Rockwell"/>
            </a:endParaRPr>
          </a:p>
          <a:p>
            <a:pPr>
              <a:lnSpc>
                <a:spcPct val="90000"/>
              </a:lnSpc>
              <a:spcBef>
                <a:spcPts val="1199"/>
              </a:spcBef>
            </a:pPr>
            <a:r>
              <a:rPr b="0" lang="en-US" sz="2000" spc="-1" strike="noStrike">
                <a:solidFill>
                  <a:srgbClr val="000000"/>
                </a:solidFill>
                <a:latin typeface="Rockwell"/>
              </a:rPr>
              <a:t>-SOPA CASTELLANA: pan duro.</a:t>
            </a:r>
            <a:endParaRPr b="0" lang="en-US" sz="2000" spc="-1" strike="noStrike">
              <a:solidFill>
                <a:srgbClr val="000000"/>
              </a:solidFill>
              <a:latin typeface="Rockwell"/>
            </a:endParaRPr>
          </a:p>
          <a:p>
            <a:pPr>
              <a:lnSpc>
                <a:spcPct val="90000"/>
              </a:lnSpc>
              <a:spcBef>
                <a:spcPts val="1199"/>
              </a:spcBef>
            </a:pPr>
            <a:r>
              <a:rPr b="0" lang="en-US" sz="2000" spc="-1" strike="noStrike">
                <a:solidFill>
                  <a:srgbClr val="000000"/>
                </a:solidFill>
                <a:latin typeface="Rockwell"/>
              </a:rPr>
              <a:t>-MIGAS: pan duro.</a:t>
            </a:r>
            <a:endParaRPr b="0" lang="en-US" sz="2000" spc="-1" strike="noStrike">
              <a:solidFill>
                <a:srgbClr val="000000"/>
              </a:solidFill>
              <a:latin typeface="Rockwell"/>
            </a:endParaRPr>
          </a:p>
          <a:p>
            <a:pPr>
              <a:lnSpc>
                <a:spcPct val="90000"/>
              </a:lnSpc>
              <a:spcBef>
                <a:spcPts val="1199"/>
              </a:spcBef>
            </a:pPr>
            <a:r>
              <a:rPr b="0" lang="en-US" sz="2000" spc="-1" strike="noStrike">
                <a:solidFill>
                  <a:srgbClr val="000000"/>
                </a:solidFill>
                <a:latin typeface="Rockwell"/>
              </a:rPr>
              <a:t>-JABÓN: aceite usado.</a:t>
            </a:r>
            <a:endParaRPr b="0" lang="en-US" sz="2000" spc="-1" strike="noStrike">
              <a:solidFill>
                <a:srgbClr val="000000"/>
              </a:solidFill>
              <a:latin typeface="Rockwell"/>
            </a:endParaRPr>
          </a:p>
          <a:p>
            <a:pPr>
              <a:lnSpc>
                <a:spcPct val="90000"/>
              </a:lnSpc>
              <a:spcBef>
                <a:spcPts val="1199"/>
              </a:spcBef>
            </a:pPr>
            <a:r>
              <a:rPr b="0" lang="en-US" sz="2000" spc="-1" strike="noStrike">
                <a:solidFill>
                  <a:srgbClr val="000000"/>
                </a:solidFill>
                <a:latin typeface="Rockwell"/>
              </a:rPr>
              <a:t>-MERMELADA: frutas maduras.</a:t>
            </a:r>
            <a:endParaRPr b="0" lang="en-US" sz="2000" spc="-1" strike="noStrike">
              <a:solidFill>
                <a:srgbClr val="000000"/>
              </a:solidFill>
              <a:latin typeface="Rockwell"/>
            </a:endParaRPr>
          </a:p>
          <a:p>
            <a:pPr>
              <a:lnSpc>
                <a:spcPct val="90000"/>
              </a:lnSpc>
              <a:spcBef>
                <a:spcPts val="1199"/>
              </a:spcBef>
            </a:pPr>
            <a:r>
              <a:rPr b="0" lang="en-US" sz="2000" spc="-1" strike="noStrike">
                <a:solidFill>
                  <a:srgbClr val="000000"/>
                </a:solidFill>
                <a:latin typeface="Rockwell"/>
              </a:rPr>
              <a:t>-CROQUETAS DE POLLO: restos de pollo asado.</a:t>
            </a:r>
            <a:endParaRPr b="0" lang="en-US" sz="2000" spc="-1" strike="noStrike">
              <a:solidFill>
                <a:srgbClr val="000000"/>
              </a:solidFill>
              <a:latin typeface="Rockwell"/>
            </a:endParaRPr>
          </a:p>
          <a:p>
            <a:pPr>
              <a:lnSpc>
                <a:spcPct val="90000"/>
              </a:lnSpc>
              <a:spcBef>
                <a:spcPts val="1199"/>
              </a:spcBef>
            </a:pPr>
            <a:r>
              <a:rPr b="0" lang="en-US" sz="2000" spc="-1" strike="noStrike">
                <a:solidFill>
                  <a:srgbClr val="000000"/>
                </a:solidFill>
                <a:latin typeface="Rockwell"/>
              </a:rPr>
              <a:t>-BIZCOCHO DE NARANJA: ralladura de naranja.</a:t>
            </a:r>
            <a:endParaRPr b="0" lang="en-US" sz="2000" spc="-1" strike="noStrike">
              <a:solidFill>
                <a:srgbClr val="000000"/>
              </a:solidFill>
              <a:latin typeface="Rockwell"/>
            </a:endParaRPr>
          </a:p>
          <a:p>
            <a:pPr>
              <a:lnSpc>
                <a:spcPct val="90000"/>
              </a:lnSpc>
              <a:spcBef>
                <a:spcPts val="1199"/>
              </a:spcBef>
            </a:pPr>
            <a:r>
              <a:rPr b="0" lang="en-US" sz="2000" spc="-1" strike="noStrike">
                <a:solidFill>
                  <a:srgbClr val="000000"/>
                </a:solidFill>
                <a:latin typeface="Rockwell"/>
              </a:rPr>
              <a:t>-BATIDO DE CACAO: restos del bote de Nutella.</a:t>
            </a:r>
            <a:endParaRPr b="0" lang="en-US" sz="2000" spc="-1" strike="noStrike">
              <a:solidFill>
                <a:srgbClr val="000000"/>
              </a:solidFill>
              <a:latin typeface="Rockwel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TM03090434[[fn=Letras en madera]]</Template>
  <TotalTime>42</TotalTime>
  <Application>LibreOffice/6.0.7.3$Linux_x86 LibreOffice_project/00m0$Build-3</Application>
  <Words>748</Words>
  <Paragraphs>33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2020-03-05T18:23:38Z</dcterms:created>
  <dc:creator>Javier López Parra</dc:creator>
  <dc:description/>
  <dc:language>es-ES</dc:language>
  <cp:lastModifiedBy>Javier López Parra</cp:lastModifiedBy>
  <dcterms:modified xsi:type="dcterms:W3CDTF">2020-03-05T19:05:56Z</dcterms:modified>
  <cp:revision>5</cp:revision>
  <dc:subject/>
  <dc:title>LA REUTILIZACIÓN DE LOS ALIMENTOS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Panorámica</vt:lpwstr>
  </property>
  <property fmtid="{D5CDD505-2E9C-101B-9397-08002B2CF9AE}" pid="9" name="ScaleCrop">
    <vt:bool>0</vt:bool>
  </property>
  <property fmtid="{D5CDD505-2E9C-101B-9397-08002B2CF9AE}" pid="10" name="ShareDoc">
    <vt:bool>0</vt:bool>
  </property>
  <property fmtid="{D5CDD505-2E9C-101B-9397-08002B2CF9AE}" pid="11" name="Slides">
    <vt:i4>12</vt:i4>
  </property>
</Properties>
</file>