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6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8570-63CC-45BB-8B4F-599AA9AD791E}" type="datetimeFigureOut">
              <a:rPr lang="tr-TR" smtClean="0"/>
              <a:t>9.6.2020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D0C7-1011-4CF9-86C3-6AC275C04BB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Archaeology</a:t>
            </a:r>
            <a:r>
              <a:rPr lang="tr-TR" b="1" dirty="0"/>
              <a:t> </a:t>
            </a:r>
            <a:r>
              <a:rPr lang="tr-TR" b="1" dirty="0" err="1" smtClean="0"/>
              <a:t>Museum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BURSA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museum's</a:t>
            </a:r>
            <a:r>
              <a:rPr lang="tr-TR" dirty="0"/>
              <a:t>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collection</a:t>
            </a:r>
            <a:r>
              <a:rPr lang="tr-TR" dirty="0"/>
              <a:t> </a:t>
            </a:r>
            <a:r>
              <a:rPr lang="tr-TR" dirty="0" err="1"/>
              <a:t>ranges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beautiful</a:t>
            </a:r>
            <a:r>
              <a:rPr lang="tr-TR" dirty="0"/>
              <a:t> Roman </a:t>
            </a:r>
            <a:r>
              <a:rPr lang="tr-TR" dirty="0" err="1"/>
              <a:t>pottery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figurines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stone</a:t>
            </a:r>
            <a:r>
              <a:rPr lang="tr-TR" dirty="0"/>
              <a:t> </a:t>
            </a:r>
            <a:r>
              <a:rPr lang="tr-TR" dirty="0" err="1"/>
              <a:t>tools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artefacts</a:t>
            </a:r>
            <a:r>
              <a:rPr lang="tr-TR" dirty="0"/>
              <a:t> </a:t>
            </a:r>
            <a:r>
              <a:rPr lang="tr-TR" dirty="0" err="1"/>
              <a:t>dating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Paleolithic</a:t>
            </a:r>
            <a:r>
              <a:rPr lang="tr-TR" dirty="0"/>
              <a:t> </a:t>
            </a:r>
            <a:r>
              <a:rPr lang="tr-TR" dirty="0" err="1"/>
              <a:t>era</a:t>
            </a:r>
            <a:r>
              <a:rPr lang="tr-TR" dirty="0"/>
              <a:t>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pPr>
              <a:buNone/>
            </a:pPr>
            <a:r>
              <a:rPr lang="tr-TR" b="1" dirty="0"/>
              <a:t> </a:t>
            </a:r>
            <a:r>
              <a:rPr lang="tr-TR" b="1" dirty="0" smtClean="0"/>
              <a:t>     </a:t>
            </a:r>
            <a:r>
              <a:rPr lang="tr-TR" dirty="0" err="1" smtClean="0"/>
              <a:t>Located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south</a:t>
            </a:r>
            <a:r>
              <a:rPr lang="tr-TR" dirty="0" smtClean="0"/>
              <a:t> </a:t>
            </a:r>
            <a:r>
              <a:rPr lang="tr-TR" dirty="0" err="1" smtClean="0"/>
              <a:t>side</a:t>
            </a:r>
            <a:r>
              <a:rPr lang="tr-TR" dirty="0" smtClean="0"/>
              <a:t> of Kültür Park. 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Resim" descr="DSC01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436096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museum</a:t>
            </a:r>
            <a:r>
              <a:rPr lang="tr-TR" dirty="0" smtClean="0"/>
              <a:t> </a:t>
            </a:r>
            <a:r>
              <a:rPr lang="tr-TR" dirty="0" err="1" smtClean="0"/>
              <a:t>focuses</a:t>
            </a:r>
            <a:r>
              <a:rPr lang="tr-TR" dirty="0" smtClean="0"/>
              <a:t> on </a:t>
            </a:r>
            <a:r>
              <a:rPr lang="tr-TR" dirty="0" err="1" smtClean="0"/>
              <a:t>preserving</a:t>
            </a:r>
            <a:r>
              <a:rPr lang="tr-TR" dirty="0" smtClean="0"/>
              <a:t> </a:t>
            </a:r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artifacts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3000 BC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Byzantine</a:t>
            </a:r>
            <a:r>
              <a:rPr lang="tr-TR" dirty="0" smtClean="0"/>
              <a:t> </a:t>
            </a:r>
            <a:r>
              <a:rPr lang="tr-TR" dirty="0" err="1" smtClean="0"/>
              <a:t>era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01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Museum</a:t>
            </a:r>
            <a:r>
              <a:rPr lang="tr-TR" dirty="0" smtClean="0"/>
              <a:t> </a:t>
            </a:r>
            <a:r>
              <a:rPr lang="tr-TR" dirty="0" err="1" smtClean="0"/>
              <a:t>houses</a:t>
            </a:r>
            <a:r>
              <a:rPr lang="tr-TR" dirty="0" smtClean="0"/>
              <a:t> art, </a:t>
            </a:r>
            <a:r>
              <a:rPr lang="tr-TR" dirty="0" err="1" smtClean="0"/>
              <a:t>coins</a:t>
            </a:r>
            <a:r>
              <a:rPr lang="tr-TR" dirty="0" smtClean="0"/>
              <a:t>, </a:t>
            </a:r>
            <a:r>
              <a:rPr lang="tr-TR" dirty="0" err="1" smtClean="0"/>
              <a:t>ceramics</a:t>
            </a:r>
            <a:r>
              <a:rPr lang="tr-TR" dirty="0" smtClean="0"/>
              <a:t>, </a:t>
            </a:r>
            <a:r>
              <a:rPr lang="tr-TR" dirty="0" err="1" smtClean="0"/>
              <a:t>metals</a:t>
            </a:r>
            <a:r>
              <a:rPr lang="tr-TR" dirty="0" smtClean="0"/>
              <a:t>, </a:t>
            </a:r>
            <a:r>
              <a:rPr lang="tr-TR" dirty="0" err="1" smtClean="0"/>
              <a:t>coins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stone</a:t>
            </a:r>
            <a:r>
              <a:rPr lang="tr-TR" dirty="0" smtClean="0"/>
              <a:t> </a:t>
            </a:r>
            <a:r>
              <a:rPr lang="tr-TR" dirty="0" err="1" smtClean="0"/>
              <a:t>works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</Words>
  <Application>Microsoft Office PowerPoint</Application>
  <PresentationFormat>Ekran Gösterisi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Archaeology Museum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Archaeology Museum</dc:title>
  <dc:creator>pc1</dc:creator>
  <cp:lastModifiedBy>pc1</cp:lastModifiedBy>
  <cp:revision>2</cp:revision>
  <dcterms:created xsi:type="dcterms:W3CDTF">2020-06-09T19:06:46Z</dcterms:created>
  <dcterms:modified xsi:type="dcterms:W3CDTF">2020-06-09T19:13:59Z</dcterms:modified>
</cp:coreProperties>
</file>