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3CCC-222D-4699-A513-60D1D83A6E4D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3A48-3484-49B6-99B9-099427B9D01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1287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8CFB290F-0687-4477-9015-2EAA283AB1C8}" type="slidenum">
              <a:rPr lang="bg-BG" smtClean="0"/>
              <a:pPr/>
              <a:t>1</a:t>
            </a:fld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077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130 students, 20 staff, 13 classrooms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2720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gym, an art room, science</a:t>
            </a:r>
            <a:r>
              <a:rPr lang="en-US" baseline="0" dirty="0" smtClean="0"/>
              <a:t> room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246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canteen, a classroom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3797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Football tournaments, different crafts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5384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Trips, ski school and a</a:t>
            </a:r>
            <a:r>
              <a:rPr lang="en-US" baseline="0" dirty="0" smtClean="0"/>
              <a:t> day against aggression at school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898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Principal with the football team, our</a:t>
            </a:r>
            <a:r>
              <a:rPr lang="en-US" baseline="0" dirty="0" smtClean="0"/>
              <a:t> colleagues and a qualification day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0279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schoolgirl</a:t>
            </a:r>
            <a:r>
              <a:rPr lang="en-US" baseline="0" dirty="0" smtClean="0"/>
              <a:t> from the village of </a:t>
            </a:r>
            <a:r>
              <a:rPr lang="en-US" baseline="0" dirty="0" err="1" smtClean="0"/>
              <a:t>Voivodinovo</a:t>
            </a:r>
            <a:r>
              <a:rPr lang="en-US" baseline="0" dirty="0" smtClean="0"/>
              <a:t> singing a traditional Bulgaria song on the day of agriculture…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A48-3484-49B6-99B9-099427B9D01C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7606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FA4C7DE-800A-44B3-B9C5-01FD709259E9}" type="datetimeFigureOut">
              <a:rPr lang="bg-BG" smtClean="0"/>
              <a:pPr/>
              <a:t>5.6.2019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CBD0C4-0FB4-4E99-99C6-C550CBD00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pR-2fa1ACs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uska\Downloads\Erasmus%202017%20-%202018\VIDEO_20161015_110013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St.St.cyril</a:t>
            </a:r>
            <a:r>
              <a:rPr lang="en-US" dirty="0" smtClean="0"/>
              <a:t> and </a:t>
            </a:r>
            <a:r>
              <a:rPr lang="en-US" dirty="0" err="1" smtClean="0"/>
              <a:t>methodius</a:t>
            </a:r>
            <a:r>
              <a:rPr lang="en-US" dirty="0" smtClean="0"/>
              <a:t> – primary school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village of </a:t>
            </a:r>
            <a:r>
              <a:rPr lang="en-US" dirty="0" err="1" smtClean="0"/>
              <a:t>Voivodinovo</a:t>
            </a:r>
            <a:r>
              <a:rPr lang="en-US" dirty="0" smtClean="0"/>
              <a:t>, Bulgaria</a:t>
            </a:r>
            <a:endParaRPr lang="bg-BG" dirty="0"/>
          </a:p>
        </p:txBody>
      </p:sp>
      <p:pic>
        <p:nvPicPr>
          <p:cNvPr id="4" name="Picture 3" descr="19622356_10210030562981240_20658511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20381"/>
            <a:ext cx="2627783" cy="2337619"/>
          </a:xfrm>
          <a:prstGeom prst="rect">
            <a:avLst/>
          </a:prstGeom>
        </p:spPr>
      </p:pic>
      <p:pic>
        <p:nvPicPr>
          <p:cNvPr id="5" name="Picture 4" descr="hrdc_bg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  <p:pic>
        <p:nvPicPr>
          <p:cNvPr id="6" name="Picture 5" descr="eu_flag_co_funded_pos_[rgb]_r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0"/>
            <a:ext cx="2483768" cy="78933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ATTENTION!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REGARDS,</a:t>
            </a:r>
          </a:p>
          <a:p>
            <a:r>
              <a:rPr lang="en-US" dirty="0" smtClean="0"/>
              <a:t>Maria </a:t>
            </a:r>
            <a:r>
              <a:rPr lang="en-US" smtClean="0"/>
              <a:t>Nedelcheva</a:t>
            </a:r>
            <a:endParaRPr lang="en-US" dirty="0" smtClean="0"/>
          </a:p>
          <a:p>
            <a:r>
              <a:rPr lang="en-US" dirty="0" smtClean="0"/>
              <a:t>Ruska </a:t>
            </a:r>
            <a:r>
              <a:rPr lang="en-US" dirty="0" err="1" smtClean="0"/>
              <a:t>Tsonevska-Stoycheva</a:t>
            </a:r>
            <a:endParaRPr lang="en-US" dirty="0" smtClean="0"/>
          </a:p>
          <a:p>
            <a:r>
              <a:rPr lang="en-US" dirty="0" err="1" smtClean="0"/>
              <a:t>St.St.Cyril</a:t>
            </a:r>
            <a:r>
              <a:rPr lang="en-US" dirty="0" smtClean="0"/>
              <a:t> and Methodius staff and students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en-US" dirty="0" smtClean="0"/>
              <a:t>“Looking forward to welcoming you at our school” </a:t>
            </a:r>
            <a:endParaRPr lang="bg-BG" dirty="0"/>
          </a:p>
        </p:txBody>
      </p:sp>
      <p:pic>
        <p:nvPicPr>
          <p:cNvPr id="4" name="Picture 3" descr="hrdc_bg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  <p:pic>
        <p:nvPicPr>
          <p:cNvPr id="5" name="Picture 4" descr="eu_flag_co_funded_pos_[rgb]_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1027" name="Picture 3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429" y="1916832"/>
            <a:ext cx="2045208" cy="1080120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45224"/>
            <a:ext cx="1346905" cy="10707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small school near the second biggest town in Bulgaria - Plovdiv</a:t>
            </a:r>
            <a:endParaRPr lang="bg-BG" sz="2400" dirty="0"/>
          </a:p>
        </p:txBody>
      </p:sp>
      <p:pic>
        <p:nvPicPr>
          <p:cNvPr id="4" name="Content Placeholder 3" descr="19576793_10212662034840945_796729792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  <p:pic>
        <p:nvPicPr>
          <p:cNvPr id="5" name="Picture 4" descr="hrdc_bg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  <p:pic>
        <p:nvPicPr>
          <p:cNvPr id="6" name="Picture 5" descr="eu_flag_co_funded_pos_[rgb]_r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0"/>
            <a:ext cx="2483768" cy="6926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School Facilities and Interior</a:t>
            </a:r>
            <a:endParaRPr lang="bg-BG" dirty="0"/>
          </a:p>
        </p:txBody>
      </p:sp>
      <p:pic>
        <p:nvPicPr>
          <p:cNvPr id="4" name="Content Placeholder 3" descr="gym физ.сал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4440535" cy="2448271"/>
          </a:xfrm>
        </p:spPr>
      </p:pic>
      <p:pic>
        <p:nvPicPr>
          <p:cNvPr id="5" name="Picture 4" descr="Art room Стая по изкуст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05064"/>
            <a:ext cx="4608512" cy="2232248"/>
          </a:xfrm>
          <a:prstGeom prst="rect">
            <a:avLst/>
          </a:prstGeom>
        </p:spPr>
      </p:pic>
      <p:pic>
        <p:nvPicPr>
          <p:cNvPr id="102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1805940" cy="1814170"/>
          </a:xfrm>
          <a:prstGeom prst="rect">
            <a:avLst/>
          </a:prstGeom>
          <a:noFill/>
        </p:spPr>
      </p:pic>
      <p:pic>
        <p:nvPicPr>
          <p:cNvPr id="6" name="Picture 5" descr="eu_flag_co_funded_pos_[rgb]_r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7" name="Picture 6" descr="hrdc_bg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Facilities and interior</a:t>
            </a:r>
            <a:endParaRPr lang="bg-BG" dirty="0"/>
          </a:p>
        </p:txBody>
      </p:sp>
      <p:pic>
        <p:nvPicPr>
          <p:cNvPr id="4" name="Content Placeholder 3" descr="canteen стол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4104456" cy="2323331"/>
          </a:xfrm>
        </p:spPr>
      </p:pic>
      <p:pic>
        <p:nvPicPr>
          <p:cNvPr id="5" name="Picture 4" descr="класна стая  class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63414"/>
            <a:ext cx="3960440" cy="2389921"/>
          </a:xfrm>
          <a:prstGeom prst="rect">
            <a:avLst/>
          </a:prstGeom>
        </p:spPr>
      </p:pic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772817"/>
            <a:ext cx="1080120" cy="1440160"/>
          </a:xfrm>
          <a:prstGeom prst="rect">
            <a:avLst/>
          </a:prstGeom>
          <a:noFill/>
        </p:spPr>
      </p:pic>
      <p:pic>
        <p:nvPicPr>
          <p:cNvPr id="6" name="Picture 5" descr="19550900_10210030563061242_18024568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013176"/>
            <a:ext cx="2527548" cy="1557536"/>
          </a:xfrm>
          <a:prstGeom prst="rect">
            <a:avLst/>
          </a:prstGeom>
        </p:spPr>
      </p:pic>
      <p:pic>
        <p:nvPicPr>
          <p:cNvPr id="7" name="Picture 6" descr="eu_flag_co_funded_pos_[rgb]_r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8" name="Picture 7" descr="hrdc_bg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sportS</a:t>
            </a:r>
            <a:r>
              <a:rPr lang="en-US" dirty="0" smtClean="0"/>
              <a:t> achievements and crafts</a:t>
            </a:r>
            <a:endParaRPr lang="bg-BG" dirty="0"/>
          </a:p>
        </p:txBody>
      </p:sp>
      <p:pic>
        <p:nvPicPr>
          <p:cNvPr id="4" name="Content Placeholder 3" descr="crafts ръчна изработ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2846065" cy="1857375"/>
          </a:xfrm>
        </p:spPr>
      </p:pic>
      <p:pic>
        <p:nvPicPr>
          <p:cNvPr id="5" name="Picture 4" descr="спортни завоевания sport achievem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3147814" cy="4392488"/>
          </a:xfrm>
          <a:prstGeom prst="rect">
            <a:avLst/>
          </a:prstGeom>
        </p:spPr>
      </p:pic>
      <p:pic>
        <p:nvPicPr>
          <p:cNvPr id="6" name="Picture 5" descr="ръчна изработка craf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2808312" cy="2448272"/>
          </a:xfrm>
          <a:prstGeom prst="rect">
            <a:avLst/>
          </a:prstGeom>
        </p:spPr>
      </p:pic>
      <p:pic>
        <p:nvPicPr>
          <p:cNvPr id="9" name="Picture 8" descr="eu_flag_co_funded_pos_[rgb]_r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"/>
            <a:ext cx="2267744" cy="548680"/>
          </a:xfrm>
          <a:prstGeom prst="rect">
            <a:avLst/>
          </a:prstGeom>
        </p:spPr>
      </p:pic>
      <p:pic>
        <p:nvPicPr>
          <p:cNvPr id="10" name="Picture 9" descr="hrdc_bg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1640" cy="780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Outdoor activities and trips</a:t>
            </a:r>
            <a:endParaRPr lang="bg-BG" dirty="0"/>
          </a:p>
        </p:txBody>
      </p:sp>
      <p:pic>
        <p:nvPicPr>
          <p:cNvPr id="4" name="Content Placeholder 3" descr="ski school ски училищ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600400" cy="2160240"/>
          </a:xfrm>
        </p:spPr>
      </p:pic>
      <p:pic>
        <p:nvPicPr>
          <p:cNvPr id="5" name="Picture 4" descr="tr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3600400" cy="1944216"/>
          </a:xfrm>
          <a:prstGeom prst="rect">
            <a:avLst/>
          </a:prstGeom>
        </p:spPr>
      </p:pic>
      <p:pic>
        <p:nvPicPr>
          <p:cNvPr id="6" name="Picture 5" descr="stop aggression СПРИ АГРЕСИЯ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556792"/>
            <a:ext cx="3308226" cy="4532759"/>
          </a:xfrm>
          <a:prstGeom prst="rect">
            <a:avLst/>
          </a:prstGeom>
        </p:spPr>
      </p:pic>
      <p:pic>
        <p:nvPicPr>
          <p:cNvPr id="7" name="Picture 6" descr="eu_flag_co_funded_pos_[rgb]_r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8" name="Picture 7" descr="hrdc_bg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colleagues and qualifications</a:t>
            </a:r>
            <a:endParaRPr lang="bg-BG" dirty="0"/>
          </a:p>
        </p:txBody>
      </p:sp>
      <p:pic>
        <p:nvPicPr>
          <p:cNvPr id="4" name="Content Placeholder 3" descr="staff колективъ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3456384" cy="2376264"/>
          </a:xfrm>
        </p:spPr>
      </p:pic>
      <p:pic>
        <p:nvPicPr>
          <p:cNvPr id="5" name="Picture 4" descr="the princip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707904" cy="2376264"/>
          </a:xfrm>
          <a:prstGeom prst="rect">
            <a:avLst/>
          </a:prstGeom>
        </p:spPr>
      </p:pic>
      <p:pic>
        <p:nvPicPr>
          <p:cNvPr id="6" name="Picture 5" descr="квалификации qualific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221088"/>
            <a:ext cx="5328592" cy="2232248"/>
          </a:xfrm>
          <a:prstGeom prst="rect">
            <a:avLst/>
          </a:prstGeom>
        </p:spPr>
      </p:pic>
      <p:pic>
        <p:nvPicPr>
          <p:cNvPr id="7" name="Picture 6" descr="eu_flag_co_funded_pos_[rgb]_r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8" name="Picture 7" descr="hrdc_bg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Plovdiv – European capital of culture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https://www.youtube.com/watch?v=pR-2fa1ACsw - </a:t>
            </a:r>
            <a:endParaRPr lang="bg-BG" dirty="0"/>
          </a:p>
        </p:txBody>
      </p:sp>
      <p:pic>
        <p:nvPicPr>
          <p:cNvPr id="4" name="Picture 3" descr="eu_flag_co_funded_pos_[rgb]_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"/>
            <a:ext cx="2483768" cy="476672"/>
          </a:xfrm>
          <a:prstGeom prst="rect">
            <a:avLst/>
          </a:prstGeom>
        </p:spPr>
      </p:pic>
      <p:pic>
        <p:nvPicPr>
          <p:cNvPr id="5" name="Picture 4" descr="hrdc_bg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15616" cy="476672"/>
          </a:xfrm>
          <a:prstGeom prst="rect">
            <a:avLst/>
          </a:prstGeom>
        </p:spPr>
      </p:pic>
      <p:pic>
        <p:nvPicPr>
          <p:cNvPr id="6" name="Picture 5" descr="Bulgaria_Bulgaria-0785_-_Roman_Theatre_of_Philippopolis_(743277248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08921"/>
            <a:ext cx="6984776" cy="37567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Bulgarian </a:t>
            </a:r>
            <a:r>
              <a:rPr lang="en-US" dirty="0" err="1" smtClean="0"/>
              <a:t>SOng</a:t>
            </a:r>
            <a:endParaRPr lang="bg-BG" dirty="0"/>
          </a:p>
        </p:txBody>
      </p:sp>
      <p:pic>
        <p:nvPicPr>
          <p:cNvPr id="7" name="VIDEO_20161015_11001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52700" y="2890838"/>
            <a:ext cx="3048000" cy="2286000"/>
          </a:xfrm>
          <a:prstGeom prst="rect">
            <a:avLst/>
          </a:prstGeom>
        </p:spPr>
      </p:pic>
      <p:pic>
        <p:nvPicPr>
          <p:cNvPr id="4" name="Picture 3" descr="eu_flag_co_funded_pos_[rgb]_r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0"/>
            <a:ext cx="2483768" cy="789339"/>
          </a:xfrm>
          <a:prstGeom prst="rect">
            <a:avLst/>
          </a:prstGeom>
        </p:spPr>
      </p:pic>
      <p:pic>
        <p:nvPicPr>
          <p:cNvPr id="5" name="Picture 4" descr="hrdc_bg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547664" cy="7800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160</Words>
  <Application>Microsoft Office PowerPoint</Application>
  <PresentationFormat>On-screen Show (4:3)</PresentationFormat>
  <Paragraphs>36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   St.St.cyril and methodius – primary school</vt:lpstr>
      <vt:lpstr>A small school near the second biggest town in Bulgaria - Plovdiv</vt:lpstr>
      <vt:lpstr> School Facilities and Interior</vt:lpstr>
      <vt:lpstr>School Facilities and interior</vt:lpstr>
      <vt:lpstr> sportS achievements and crafts</vt:lpstr>
      <vt:lpstr>Outdoor activities and trips</vt:lpstr>
      <vt:lpstr>OUR colleagues and qualifications</vt:lpstr>
      <vt:lpstr>Plovdiv – European capital of culture</vt:lpstr>
      <vt:lpstr>Traditional Bulgarian SOng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St.St.cyril and methodius – primary school</dc:title>
  <dc:creator>Ruska Stoycheva</dc:creator>
  <cp:lastModifiedBy>Ruska Stoycheva</cp:lastModifiedBy>
  <cp:revision>21</cp:revision>
  <dcterms:created xsi:type="dcterms:W3CDTF">2017-06-28T05:19:28Z</dcterms:created>
  <dcterms:modified xsi:type="dcterms:W3CDTF">2019-06-05T08:52:13Z</dcterms:modified>
</cp:coreProperties>
</file>