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A924F5-CCED-4A41-B3FC-FBD8BD70493D}" type="datetimeFigureOut">
              <a:rPr lang="sk-SK" smtClean="0"/>
              <a:t>1. 12. 2017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A5597C-2D7B-4C5E-883A-92B198859FB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k.wikipedia.org/wiki/Jozef_Gregor_Tajovsk%C3%B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772400" cy="1829761"/>
          </a:xfrm>
        </p:spPr>
        <p:txBody>
          <a:bodyPr/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Jozef Gregor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Tajovský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772400" cy="1199704"/>
          </a:xfrm>
        </p:spPr>
        <p:txBody>
          <a:bodyPr/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Slovenský prozaik, dramatik, 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básnik 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  <p:pic>
        <p:nvPicPr>
          <p:cNvPr id="17409" name="Picture 1" descr="C:\Users\NU12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149080"/>
            <a:ext cx="3138054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481328"/>
            <a:ext cx="8568952" cy="4525963"/>
          </a:xfrm>
        </p:spPr>
        <p:txBody>
          <a:bodyPr/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Ľudová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škola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 rodnom Tajove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Meštianska škola v Banskej Bystrici 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1886 – 1889),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Učiteľský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ústav v Kláštore pod Znievom 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1889 – 1893)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Obchodná akadémia v Prahe 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1898 – 1900)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>
                <a:latin typeface="Arial" panose="020B0604020202020204" pitchFamily="34" charset="0"/>
                <a:cs typeface="Arial" panose="020B0604020202020204" pitchFamily="34" charset="0"/>
              </a:rPr>
              <a:t>Štúdium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NU12\Desktop\230px-TajovskyJozefGregor_spisova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429000"/>
            <a:ext cx="2095926" cy="3088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1893 – 1904 – učiteľ na viacerých školách, pre svoje národné presvedčenie mal konflikty s maďarskou vrchnosťou, preto odišiel zo školstva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Odišiel pracovať do banky  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 roku bol 1915 bol povolaný k vojsku a odvelený na ruský front, kde však prebehol do ruského zajatia. 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Bobrujsku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roku 1917 vstúpil do česko-slovenských légií.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Manželkou Hana Gregorová, rod.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Lilgová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 bola tiež spisovateľka.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Mali dcéru Dagmar (1916 – 2004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Životopis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k-S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Starootcovský cyklus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Do konca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Žliabky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Prvé hodinky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Do kúpeľa</a:t>
            </a:r>
          </a:p>
          <a:p>
            <a:endParaRPr lang="sk-SK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648"/>
            <a:ext cx="3610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3600" b="0" u="sng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Poviedky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20888"/>
            <a:ext cx="2279898" cy="30437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sk-S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Sociálna téma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Maco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Mlieč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Mamka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Pôstková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Apoliena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Horký chlieb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Na chlieb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Mišo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Spod kosy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Tŕpky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Poviedky</a:t>
            </a:r>
            <a:endParaRPr lang="sk-S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48813"/>
            <a:ext cx="2332856" cy="31104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Statky – zmätky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Ženský zákon</a:t>
            </a:r>
          </a:p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Smrť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Ďurka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Langsfelda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Divadelné hry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312" y="1484784"/>
            <a:ext cx="1800225" cy="254317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428999"/>
            <a:ext cx="2590800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4525963"/>
          </a:xfrm>
        </p:spPr>
        <p:txBody>
          <a:bodyPr/>
          <a:lstStyle/>
          <a:p>
            <a:r>
              <a:rPr lang="sk-SK" dirty="0" smtClean="0"/>
              <a:t>Zdroj: </a:t>
            </a:r>
            <a:r>
              <a:rPr lang="sk-SK" dirty="0" smtClean="0">
                <a:hlinkClick r:id="rId2"/>
              </a:rPr>
              <a:t>https://sk.wikipedia.org/wiki/Jozef_Gregor_Tajovsk%C3%BD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Ďakujem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pozornosť</a:t>
            </a:r>
            <a:b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Libuša </a:t>
            </a:r>
            <a:r>
              <a:rPr lang="sk-SK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Kýšková</a:t>
            </a:r>
            <a:r>
              <a:rPr lang="sk-SK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8. trieda</a:t>
            </a:r>
            <a:r>
              <a:rPr lang="sk-SK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k-SK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55</Words>
  <Application>Microsoft Office PowerPoint</Application>
  <PresentationFormat>Prezentácia na obrazovke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Hala</vt:lpstr>
      <vt:lpstr>Jozef Gregor Tajovský</vt:lpstr>
      <vt:lpstr>Štúdium</vt:lpstr>
      <vt:lpstr>Životopis </vt:lpstr>
      <vt:lpstr>Poviedky</vt:lpstr>
      <vt:lpstr>Poviedky</vt:lpstr>
      <vt:lpstr>Divadelné hry </vt:lpstr>
      <vt:lpstr>  Ďakujem za pozornosť Libuša Kýšková, 8. trieda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Jozef Gregor Tajovský</dc:title>
  <dc:creator>NU12</dc:creator>
  <cp:lastModifiedBy>Ľudmila</cp:lastModifiedBy>
  <cp:revision>4</cp:revision>
  <dcterms:created xsi:type="dcterms:W3CDTF">2017-12-01T09:58:26Z</dcterms:created>
  <dcterms:modified xsi:type="dcterms:W3CDTF">2017-12-01T20:55:30Z</dcterms:modified>
</cp:coreProperties>
</file>