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0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151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549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421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745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37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5400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1434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9517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28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73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58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35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609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674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84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170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28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C572DA-A712-43F4-8285-214255C468F0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6A324-FB6E-40B7-826B-E77F5AA6A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4645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9542" y="2967335"/>
            <a:ext cx="50329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Ota Pavel</a:t>
            </a:r>
            <a:endParaRPr lang="cs-CZ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050" name="Picture 2" descr="Rodina Oty Pav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6106" y="699025"/>
            <a:ext cx="2476500" cy="1952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2553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7737" y="1661032"/>
            <a:ext cx="8946541" cy="4195481"/>
          </a:xfrm>
        </p:spPr>
        <p:txBody>
          <a:bodyPr>
            <a:normAutofit/>
          </a:bodyPr>
          <a:lstStyle/>
          <a:p>
            <a:r>
              <a:rPr lang="cs-CZ" sz="3600" dirty="0"/>
              <a:t>Narodil se v </a:t>
            </a:r>
            <a:r>
              <a:rPr lang="cs-CZ" sz="3600" dirty="0" smtClean="0"/>
              <a:t>Praze 2</a:t>
            </a:r>
            <a:r>
              <a:rPr lang="cs-CZ" sz="3600" dirty="0"/>
              <a:t>. července </a:t>
            </a:r>
            <a:r>
              <a:rPr lang="cs-CZ" sz="3600" dirty="0" smtClean="0"/>
              <a:t>1930. </a:t>
            </a:r>
            <a:r>
              <a:rPr lang="cs-CZ" sz="3600" dirty="0"/>
              <a:t>Až do svých šesti let bydlel s rodiči a bratry </a:t>
            </a:r>
            <a:r>
              <a:rPr lang="cs-CZ" sz="3600" dirty="0" smtClean="0"/>
              <a:t>v Praze . Odtud </a:t>
            </a:r>
            <a:r>
              <a:rPr lang="cs-CZ" sz="3600" dirty="0"/>
              <a:t>se přestěhovali do Buštěhradu </a:t>
            </a:r>
            <a:r>
              <a:rPr lang="cs-CZ" sz="3600" dirty="0" smtClean="0"/>
              <a:t>(k </a:t>
            </a:r>
            <a:r>
              <a:rPr lang="cs-CZ" sz="3600" dirty="0"/>
              <a:t>rodičům otce a do stejného domu se po válce rodina </a:t>
            </a:r>
            <a:r>
              <a:rPr lang="cs-CZ" sz="3600" dirty="0" smtClean="0"/>
              <a:t>vrátila) . Zemřel </a:t>
            </a:r>
            <a:r>
              <a:rPr lang="cs-CZ" sz="3600" dirty="0"/>
              <a:t> 31. března 1973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010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Autofit/>
          </a:bodyPr>
          <a:lstStyle/>
          <a:p>
            <a:r>
              <a:rPr lang="cs-CZ" sz="3200" i="1" dirty="0"/>
              <a:t>Hory a lidé</a:t>
            </a:r>
            <a:r>
              <a:rPr lang="cs-CZ" sz="3200" dirty="0"/>
              <a:t>, 1964 – kniha fotografií Viléma </a:t>
            </a:r>
            <a:r>
              <a:rPr lang="cs-CZ" sz="3200" dirty="0" err="1" smtClean="0"/>
              <a:t>Heckela</a:t>
            </a:r>
            <a:r>
              <a:rPr lang="cs-CZ" sz="3200" dirty="0" smtClean="0"/>
              <a:t> , </a:t>
            </a:r>
            <a:r>
              <a:rPr lang="cs-CZ" sz="3200" dirty="0"/>
              <a:t>ke které Pavel napsal doprovodný text</a:t>
            </a:r>
          </a:p>
          <a:p>
            <a:r>
              <a:rPr lang="cs-CZ" sz="3200" i="1" dirty="0" smtClean="0"/>
              <a:t>Smrt </a:t>
            </a:r>
            <a:r>
              <a:rPr lang="cs-CZ" sz="3200" i="1" dirty="0"/>
              <a:t>krásných srnců</a:t>
            </a:r>
            <a:r>
              <a:rPr lang="cs-CZ" sz="3200" dirty="0"/>
              <a:t>, 1971 – vzpomínková próza, vzpomínky na dětství a především na život autorova otce Lea, svérázného židovského obchodníka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2902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DPavel Ota / Pohádka o Raškov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9571" y="2238995"/>
            <a:ext cx="2326224" cy="336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mrt krásných srnců /Sláfka/ - Ota Pa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1370" y="2238996"/>
            <a:ext cx="2405743" cy="336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yn celerového krá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2286" y="2238994"/>
            <a:ext cx="2286000" cy="336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23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15</Words>
  <Application>Microsoft Office PowerPoint</Application>
  <PresentationFormat>Vlastní</PresentationFormat>
  <Paragraphs>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Ion</vt:lpstr>
      <vt:lpstr>Snímek 1</vt:lpstr>
      <vt:lpstr>Informace</vt:lpstr>
      <vt:lpstr>Díla</vt:lpstr>
      <vt:lpstr>Snímek 4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Ředitel</cp:lastModifiedBy>
  <cp:revision>5</cp:revision>
  <dcterms:created xsi:type="dcterms:W3CDTF">2017-11-16T12:59:23Z</dcterms:created>
  <dcterms:modified xsi:type="dcterms:W3CDTF">2017-11-29T06:18:13Z</dcterms:modified>
</cp:coreProperties>
</file>