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3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GB"/>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GB"/>
          </a:p>
        </p:txBody>
      </p:sp>
      <p:sp>
        <p:nvSpPr>
          <p:cNvPr id="4" name="Veri Yer Tutucusu 3"/>
          <p:cNvSpPr>
            <a:spLocks noGrp="1"/>
          </p:cNvSpPr>
          <p:nvPr>
            <p:ph type="dt" sz="half" idx="10"/>
          </p:nvPr>
        </p:nvSpPr>
        <p:spPr/>
        <p:txBody>
          <a:bodyPr/>
          <a:lstStyle/>
          <a:p>
            <a:fld id="{8397B36D-DC62-4A1A-97F4-A440653C0A69}" type="datetimeFigureOut">
              <a:rPr lang="en-GB" smtClean="0"/>
              <a:t>25/06/2021</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CD7FAD95-87DB-4079-8E9D-925E12F151A1}" type="slidenum">
              <a:rPr lang="en-GB" smtClean="0"/>
              <a:t>‹#›</a:t>
            </a:fld>
            <a:endParaRPr lang="en-GB"/>
          </a:p>
        </p:txBody>
      </p:sp>
    </p:spTree>
    <p:extLst>
      <p:ext uri="{BB962C8B-B14F-4D97-AF65-F5344CB8AC3E}">
        <p14:creationId xmlns:p14="http://schemas.microsoft.com/office/powerpoint/2010/main" val="99899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8397B36D-DC62-4A1A-97F4-A440653C0A69}" type="datetimeFigureOut">
              <a:rPr lang="en-GB" smtClean="0"/>
              <a:t>25/06/2021</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CD7FAD95-87DB-4079-8E9D-925E12F151A1}" type="slidenum">
              <a:rPr lang="en-GB" smtClean="0"/>
              <a:t>‹#›</a:t>
            </a:fld>
            <a:endParaRPr lang="en-GB"/>
          </a:p>
        </p:txBody>
      </p:sp>
    </p:spTree>
    <p:extLst>
      <p:ext uri="{BB962C8B-B14F-4D97-AF65-F5344CB8AC3E}">
        <p14:creationId xmlns:p14="http://schemas.microsoft.com/office/powerpoint/2010/main" val="311147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8397B36D-DC62-4A1A-97F4-A440653C0A69}" type="datetimeFigureOut">
              <a:rPr lang="en-GB" smtClean="0"/>
              <a:t>25/06/2021</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CD7FAD95-87DB-4079-8E9D-925E12F151A1}" type="slidenum">
              <a:rPr lang="en-GB" smtClean="0"/>
              <a:t>‹#›</a:t>
            </a:fld>
            <a:endParaRPr lang="en-GB"/>
          </a:p>
        </p:txBody>
      </p:sp>
    </p:spTree>
    <p:extLst>
      <p:ext uri="{BB962C8B-B14F-4D97-AF65-F5344CB8AC3E}">
        <p14:creationId xmlns:p14="http://schemas.microsoft.com/office/powerpoint/2010/main" val="274738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8397B36D-DC62-4A1A-97F4-A440653C0A69}" type="datetimeFigureOut">
              <a:rPr lang="en-GB" smtClean="0"/>
              <a:t>25/06/2021</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CD7FAD95-87DB-4079-8E9D-925E12F151A1}" type="slidenum">
              <a:rPr lang="en-GB" smtClean="0"/>
              <a:t>‹#›</a:t>
            </a:fld>
            <a:endParaRPr lang="en-GB"/>
          </a:p>
        </p:txBody>
      </p:sp>
    </p:spTree>
    <p:extLst>
      <p:ext uri="{BB962C8B-B14F-4D97-AF65-F5344CB8AC3E}">
        <p14:creationId xmlns:p14="http://schemas.microsoft.com/office/powerpoint/2010/main" val="148862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GB"/>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397B36D-DC62-4A1A-97F4-A440653C0A69}" type="datetimeFigureOut">
              <a:rPr lang="en-GB" smtClean="0"/>
              <a:t>25/06/2021</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CD7FAD95-87DB-4079-8E9D-925E12F151A1}" type="slidenum">
              <a:rPr lang="en-GB" smtClean="0"/>
              <a:t>‹#›</a:t>
            </a:fld>
            <a:endParaRPr lang="en-GB"/>
          </a:p>
        </p:txBody>
      </p:sp>
    </p:spTree>
    <p:extLst>
      <p:ext uri="{BB962C8B-B14F-4D97-AF65-F5344CB8AC3E}">
        <p14:creationId xmlns:p14="http://schemas.microsoft.com/office/powerpoint/2010/main" val="297441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8397B36D-DC62-4A1A-97F4-A440653C0A69}" type="datetimeFigureOut">
              <a:rPr lang="en-GB" smtClean="0"/>
              <a:t>25/06/2021</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CD7FAD95-87DB-4079-8E9D-925E12F151A1}" type="slidenum">
              <a:rPr lang="en-GB" smtClean="0"/>
              <a:t>‹#›</a:t>
            </a:fld>
            <a:endParaRPr lang="en-GB"/>
          </a:p>
        </p:txBody>
      </p:sp>
    </p:spTree>
    <p:extLst>
      <p:ext uri="{BB962C8B-B14F-4D97-AF65-F5344CB8AC3E}">
        <p14:creationId xmlns:p14="http://schemas.microsoft.com/office/powerpoint/2010/main" val="186542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GB"/>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8397B36D-DC62-4A1A-97F4-A440653C0A69}" type="datetimeFigureOut">
              <a:rPr lang="en-GB" smtClean="0"/>
              <a:t>25/06/2021</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CD7FAD95-87DB-4079-8E9D-925E12F151A1}" type="slidenum">
              <a:rPr lang="en-GB" smtClean="0"/>
              <a:t>‹#›</a:t>
            </a:fld>
            <a:endParaRPr lang="en-GB"/>
          </a:p>
        </p:txBody>
      </p:sp>
    </p:spTree>
    <p:extLst>
      <p:ext uri="{BB962C8B-B14F-4D97-AF65-F5344CB8AC3E}">
        <p14:creationId xmlns:p14="http://schemas.microsoft.com/office/powerpoint/2010/main" val="119675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8397B36D-DC62-4A1A-97F4-A440653C0A69}" type="datetimeFigureOut">
              <a:rPr lang="en-GB" smtClean="0"/>
              <a:t>25/06/2021</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CD7FAD95-87DB-4079-8E9D-925E12F151A1}" type="slidenum">
              <a:rPr lang="en-GB" smtClean="0"/>
              <a:t>‹#›</a:t>
            </a:fld>
            <a:endParaRPr lang="en-GB"/>
          </a:p>
        </p:txBody>
      </p:sp>
    </p:spTree>
    <p:extLst>
      <p:ext uri="{BB962C8B-B14F-4D97-AF65-F5344CB8AC3E}">
        <p14:creationId xmlns:p14="http://schemas.microsoft.com/office/powerpoint/2010/main" val="135798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397B36D-DC62-4A1A-97F4-A440653C0A69}" type="datetimeFigureOut">
              <a:rPr lang="en-GB" smtClean="0"/>
              <a:t>25/06/2021</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CD7FAD95-87DB-4079-8E9D-925E12F151A1}" type="slidenum">
              <a:rPr lang="en-GB" smtClean="0"/>
              <a:t>‹#›</a:t>
            </a:fld>
            <a:endParaRPr lang="en-GB"/>
          </a:p>
        </p:txBody>
      </p:sp>
    </p:spTree>
    <p:extLst>
      <p:ext uri="{BB962C8B-B14F-4D97-AF65-F5344CB8AC3E}">
        <p14:creationId xmlns:p14="http://schemas.microsoft.com/office/powerpoint/2010/main" val="126822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397B36D-DC62-4A1A-97F4-A440653C0A69}" type="datetimeFigureOut">
              <a:rPr lang="en-GB" smtClean="0"/>
              <a:t>25/06/2021</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CD7FAD95-87DB-4079-8E9D-925E12F151A1}" type="slidenum">
              <a:rPr lang="en-GB" smtClean="0"/>
              <a:t>‹#›</a:t>
            </a:fld>
            <a:endParaRPr lang="en-GB"/>
          </a:p>
        </p:txBody>
      </p:sp>
    </p:spTree>
    <p:extLst>
      <p:ext uri="{BB962C8B-B14F-4D97-AF65-F5344CB8AC3E}">
        <p14:creationId xmlns:p14="http://schemas.microsoft.com/office/powerpoint/2010/main" val="1976564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397B36D-DC62-4A1A-97F4-A440653C0A69}" type="datetimeFigureOut">
              <a:rPr lang="en-GB" smtClean="0"/>
              <a:t>25/06/2021</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CD7FAD95-87DB-4079-8E9D-925E12F151A1}" type="slidenum">
              <a:rPr lang="en-GB" smtClean="0"/>
              <a:t>‹#›</a:t>
            </a:fld>
            <a:endParaRPr lang="en-GB"/>
          </a:p>
        </p:txBody>
      </p:sp>
    </p:spTree>
    <p:extLst>
      <p:ext uri="{BB962C8B-B14F-4D97-AF65-F5344CB8AC3E}">
        <p14:creationId xmlns:p14="http://schemas.microsoft.com/office/powerpoint/2010/main" val="1313077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7B36D-DC62-4A1A-97F4-A440653C0A69}" type="datetimeFigureOut">
              <a:rPr lang="en-GB" smtClean="0"/>
              <a:t>25/06/2021</a:t>
            </a:fld>
            <a:endParaRPr lang="en-GB"/>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FAD95-87DB-4079-8E9D-925E12F151A1}" type="slidenum">
              <a:rPr lang="en-GB" smtClean="0"/>
              <a:t>‹#›</a:t>
            </a:fld>
            <a:endParaRPr lang="en-GB"/>
          </a:p>
        </p:txBody>
      </p:sp>
    </p:spTree>
    <p:extLst>
      <p:ext uri="{BB962C8B-B14F-4D97-AF65-F5344CB8AC3E}">
        <p14:creationId xmlns:p14="http://schemas.microsoft.com/office/powerpoint/2010/main" val="472516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ncient.eu/Heraclitus_of_Ephesos/"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liveworksheets.com/2-gb121839j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lcohol.org/effects/" TargetMode="External"/><Relationship Id="rId2" Type="http://schemas.openxmlformats.org/officeDocument/2006/relationships/hyperlink" Target="https://www.mentalup.co/blog/causes-losses-and-prevention-of-technology-addiction" TargetMode="External"/><Relationship Id="rId1" Type="http://schemas.openxmlformats.org/officeDocument/2006/relationships/slideLayout" Target="../slideLayouts/slideLayout2.xml"/><Relationship Id="rId6" Type="http://schemas.openxmlformats.org/officeDocument/2006/relationships/hyperlink" Target="https://www.healthline.com/nutrition/how-to-overcome-food-addiction" TargetMode="External"/><Relationship Id="rId5" Type="http://schemas.openxmlformats.org/officeDocument/2006/relationships/hyperlink" Target="https://www.medicalnewstoday.com/articles/effects-of-drug-abuse" TargetMode="External"/><Relationship Id="rId4" Type="http://schemas.openxmlformats.org/officeDocument/2006/relationships/hyperlink" Target="https://www.healthline.com/health/nicotine-and-related-disorders#effec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214438"/>
            <a:ext cx="9144000" cy="2387600"/>
          </a:xfrm>
          <a:solidFill>
            <a:schemeClr val="accent2"/>
          </a:solidFill>
        </p:spPr>
        <p:txBody>
          <a:bodyPr anchor="ctr">
            <a:normAutofit/>
          </a:bodyPr>
          <a:lstStyle/>
          <a:p>
            <a:r>
              <a:rPr lang="en-GB" sz="7200" b="1" i="1" dirty="0" smtClean="0">
                <a:latin typeface="+mn-lt"/>
              </a:rPr>
              <a:t>Transfiguration Class</a:t>
            </a:r>
            <a:endParaRPr lang="en-GB" sz="7200" b="1" i="1" dirty="0">
              <a:latin typeface="+mn-lt"/>
            </a:endParaRPr>
          </a:p>
        </p:txBody>
      </p:sp>
      <p:sp>
        <p:nvSpPr>
          <p:cNvPr id="3" name="Alt Başlık 2"/>
          <p:cNvSpPr>
            <a:spLocks noGrp="1"/>
          </p:cNvSpPr>
          <p:nvPr>
            <p:ph type="subTitle" idx="1"/>
          </p:nvPr>
        </p:nvSpPr>
        <p:spPr>
          <a:solidFill>
            <a:schemeClr val="accent2"/>
          </a:solidFill>
        </p:spPr>
        <p:txBody>
          <a:bodyPr anchor="ctr">
            <a:normAutofit/>
          </a:bodyPr>
          <a:lstStyle/>
          <a:p>
            <a:r>
              <a:rPr lang="en-GB" sz="5400" b="1" i="1" dirty="0"/>
              <a:t>b</a:t>
            </a:r>
            <a:r>
              <a:rPr lang="en-GB" sz="5400" b="1" i="1" dirty="0" smtClean="0"/>
              <a:t>y </a:t>
            </a:r>
            <a:r>
              <a:rPr lang="en-GB" sz="5400" b="1" i="1" dirty="0" err="1" smtClean="0"/>
              <a:t>Mrs.</a:t>
            </a:r>
            <a:r>
              <a:rPr lang="en-GB" sz="5400" b="1" i="1" dirty="0" smtClean="0"/>
              <a:t> Barlas</a:t>
            </a:r>
            <a:endParaRPr lang="en-GB" sz="5400" b="1" i="1"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21311">
            <a:off x="517585" y="-189781"/>
            <a:ext cx="3216076" cy="3529996"/>
          </a:xfrm>
          <a:prstGeom prst="rect">
            <a:avLst/>
          </a:prstGeom>
        </p:spPr>
      </p:pic>
    </p:spTree>
    <p:extLst>
      <p:ext uri="{BB962C8B-B14F-4D97-AF65-F5344CB8AC3E}">
        <p14:creationId xmlns:p14="http://schemas.microsoft.com/office/powerpoint/2010/main" val="47653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7584" y="865457"/>
            <a:ext cx="5272177" cy="5354188"/>
          </a:xfrm>
        </p:spPr>
        <p:txBody>
          <a:bodyPr>
            <a:normAutofit fontScale="90000"/>
          </a:bodyPr>
          <a:lstStyle/>
          <a:p>
            <a:pPr algn="ctr"/>
            <a:r>
              <a:rPr lang="en-GB" sz="2800" dirty="0" smtClean="0"/>
              <a:t>I’m Fatma Barlas. I’m the teacher of Transfiguration Class in SMILE.</a:t>
            </a:r>
            <a:br>
              <a:rPr lang="en-GB" sz="2800" dirty="0" smtClean="0"/>
            </a:br>
            <a:r>
              <a:rPr lang="en-GB" sz="2800" dirty="0"/>
              <a:t/>
            </a:r>
            <a:br>
              <a:rPr lang="en-GB" sz="2800" dirty="0"/>
            </a:br>
            <a:r>
              <a:rPr lang="en-GB" sz="2800" dirty="0" smtClean="0"/>
              <a:t>In this class we focus on transformations in life and nature by creating and using our own SMILE alphabet. Collaborative interaction tasks are in the heart of this class. In addition some tasks are correlated with Dada Class activities.</a:t>
            </a:r>
            <a:br>
              <a:rPr lang="en-GB" sz="2800" dirty="0" smtClean="0"/>
            </a:br>
            <a:r>
              <a:rPr lang="en-GB" sz="2800" dirty="0"/>
              <a:t/>
            </a:r>
            <a:br>
              <a:rPr lang="en-GB" sz="2800" dirty="0"/>
            </a:br>
            <a:r>
              <a:rPr lang="en-GB" sz="2800" dirty="0" smtClean="0"/>
              <a:t>Now let’s have a quick review what tasks we’ve achieved in this class. </a:t>
            </a:r>
            <a:r>
              <a:rPr lang="en-GB" sz="2800" dirty="0"/>
              <a:t/>
            </a:r>
            <a:br>
              <a:rPr lang="en-GB" sz="2800" dirty="0"/>
            </a:br>
            <a:endParaRPr lang="en-GB" sz="2800"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63197" y="629728"/>
            <a:ext cx="5481309" cy="5481309"/>
          </a:xfrm>
        </p:spPr>
      </p:pic>
    </p:spTree>
    <p:extLst>
      <p:ext uri="{BB962C8B-B14F-4D97-AF65-F5344CB8AC3E}">
        <p14:creationId xmlns:p14="http://schemas.microsoft.com/office/powerpoint/2010/main" val="97624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8574" y="203745"/>
            <a:ext cx="1749591" cy="1020640"/>
          </a:xfrm>
        </p:spPr>
        <p:txBody>
          <a:bodyPr/>
          <a:lstStyle/>
          <a:p>
            <a:r>
              <a:rPr lang="en-GB" b="1" i="1" dirty="0" smtClean="0"/>
              <a:t>Task 1:</a:t>
            </a:r>
            <a:endParaRPr lang="en-GB" b="1" i="1" dirty="0"/>
          </a:p>
        </p:txBody>
      </p:sp>
      <p:sp>
        <p:nvSpPr>
          <p:cNvPr id="3" name="İçerik Yer Tutucusu 2"/>
          <p:cNvSpPr>
            <a:spLocks noGrp="1"/>
          </p:cNvSpPr>
          <p:nvPr>
            <p:ph idx="1"/>
          </p:nvPr>
        </p:nvSpPr>
        <p:spPr>
          <a:xfrm>
            <a:off x="2544791" y="203745"/>
            <a:ext cx="10488151" cy="4351338"/>
          </a:xfrm>
        </p:spPr>
        <p:txBody>
          <a:bodyPr/>
          <a:lstStyle/>
          <a:p>
            <a:pPr marL="0" indent="0">
              <a:buNone/>
            </a:pPr>
            <a:endParaRPr lang="en-GB" dirty="0" smtClean="0"/>
          </a:p>
          <a:p>
            <a:endParaRPr lang="en-GB"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1382" y="714065"/>
            <a:ext cx="5599967" cy="4849521"/>
          </a:xfrm>
          <a:prstGeom prst="rect">
            <a:avLst/>
          </a:prstGeom>
        </p:spPr>
      </p:pic>
      <p:sp>
        <p:nvSpPr>
          <p:cNvPr id="5" name="Dikdörtgen 4"/>
          <p:cNvSpPr/>
          <p:nvPr/>
        </p:nvSpPr>
        <p:spPr>
          <a:xfrm>
            <a:off x="309653" y="1224385"/>
            <a:ext cx="6096000" cy="4893647"/>
          </a:xfrm>
          <a:prstGeom prst="rect">
            <a:avLst/>
          </a:prstGeom>
        </p:spPr>
        <p:txBody>
          <a:bodyPr>
            <a:spAutoFit/>
          </a:bodyPr>
          <a:lstStyle/>
          <a:p>
            <a:r>
              <a:rPr lang="en-GB" sz="2400" dirty="0" smtClean="0">
                <a:hlinkClick r:id="rId3"/>
              </a:rPr>
              <a:t>Heraclitus</a:t>
            </a:r>
            <a:r>
              <a:rPr lang="en-GB" sz="2400" dirty="0" smtClean="0"/>
              <a:t>, an ancient philosopher, says:</a:t>
            </a:r>
          </a:p>
          <a:p>
            <a:r>
              <a:rPr lang="en-GB" sz="2400" dirty="0" smtClean="0"/>
              <a:t> </a:t>
            </a:r>
          </a:p>
          <a:p>
            <a:endParaRPr lang="en-GB" sz="2400" dirty="0"/>
          </a:p>
          <a:p>
            <a:endParaRPr lang="en-GB" sz="2400" dirty="0" smtClean="0"/>
          </a:p>
          <a:p>
            <a:r>
              <a:rPr lang="en-GB" sz="2400" dirty="0" smtClean="0"/>
              <a:t> </a:t>
            </a:r>
          </a:p>
          <a:p>
            <a:r>
              <a:rPr lang="en-GB" sz="2400" dirty="0" smtClean="0"/>
              <a:t>Decode </a:t>
            </a:r>
            <a:r>
              <a:rPr lang="en-GB" sz="2400" dirty="0" err="1" smtClean="0"/>
              <a:t>Heraklitus</a:t>
            </a:r>
            <a:r>
              <a:rPr lang="en-GB" sz="2400" dirty="0" smtClean="0"/>
              <a:t>' message and go to discussion part at the end of the page and share it by replying the other questions.</a:t>
            </a:r>
          </a:p>
          <a:p>
            <a:r>
              <a:rPr lang="en-GB" sz="2400" dirty="0" smtClean="0"/>
              <a:t> </a:t>
            </a:r>
          </a:p>
          <a:p>
            <a:r>
              <a:rPr lang="en-GB" sz="2400" dirty="0" smtClean="0"/>
              <a:t>"What is </a:t>
            </a:r>
            <a:r>
              <a:rPr lang="en-GB" sz="2400" dirty="0" err="1" smtClean="0"/>
              <a:t>Heraklitus</a:t>
            </a:r>
            <a:r>
              <a:rPr lang="en-GB" sz="2400" dirty="0" smtClean="0"/>
              <a:t>' message? Please decode it. What do you think about this message?  </a:t>
            </a:r>
          </a:p>
          <a:p>
            <a:r>
              <a:rPr lang="en-GB" sz="2400" dirty="0" smtClean="0"/>
              <a:t>Can you share your ideas about transformation / change in our lives and in nature?"</a:t>
            </a:r>
            <a:endParaRPr lang="en-GB" sz="2400" dirty="0"/>
          </a:p>
        </p:txBody>
      </p:sp>
      <p:pic>
        <p:nvPicPr>
          <p:cNvPr id="6" name="Resim 5"/>
          <p:cNvPicPr>
            <a:picLocks noChangeAspect="1"/>
          </p:cNvPicPr>
          <p:nvPr/>
        </p:nvPicPr>
        <p:blipFill>
          <a:blip r:embed="rId4"/>
          <a:stretch>
            <a:fillRect/>
          </a:stretch>
        </p:blipFill>
        <p:spPr>
          <a:xfrm>
            <a:off x="305700" y="1840861"/>
            <a:ext cx="6099953" cy="808327"/>
          </a:xfrm>
          <a:prstGeom prst="rect">
            <a:avLst/>
          </a:prstGeom>
        </p:spPr>
      </p:pic>
    </p:spTree>
    <p:extLst>
      <p:ext uri="{BB962C8B-B14F-4D97-AF65-F5344CB8AC3E}">
        <p14:creationId xmlns:p14="http://schemas.microsoft.com/office/powerpoint/2010/main" val="3344132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010" y="289551"/>
            <a:ext cx="5361319" cy="3046832"/>
          </a:xfr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997" y="224852"/>
            <a:ext cx="5688031" cy="3111531"/>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010" y="3667235"/>
            <a:ext cx="5422073" cy="2837458"/>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3775" y="3453073"/>
            <a:ext cx="5184474" cy="3265782"/>
          </a:xfrm>
          <a:prstGeom prst="rect">
            <a:avLst/>
          </a:prstGeom>
        </p:spPr>
      </p:pic>
      <p:sp>
        <p:nvSpPr>
          <p:cNvPr id="15" name="Dikdörtgen 14"/>
          <p:cNvSpPr/>
          <p:nvPr/>
        </p:nvSpPr>
        <p:spPr>
          <a:xfrm rot="19789743">
            <a:off x="4204037" y="2860871"/>
            <a:ext cx="3038038" cy="369332"/>
          </a:xfrm>
          <a:prstGeom prst="rect">
            <a:avLst/>
          </a:prstGeom>
        </p:spPr>
        <p:txBody>
          <a:bodyPr wrap="square">
            <a:spAutoFit/>
          </a:bodyPr>
          <a:lstStyle/>
          <a:p>
            <a:r>
              <a:rPr lang="en-GB" dirty="0" smtClean="0"/>
              <a:t>Some samples from the pages</a:t>
            </a:r>
            <a:endParaRPr lang="en-GB" dirty="0" smtClean="0"/>
          </a:p>
        </p:txBody>
      </p:sp>
    </p:spTree>
    <p:extLst>
      <p:ext uri="{BB962C8B-B14F-4D97-AF65-F5344CB8AC3E}">
        <p14:creationId xmlns:p14="http://schemas.microsoft.com/office/powerpoint/2010/main" val="140437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5121" y="1842877"/>
            <a:ext cx="4950124" cy="4351338"/>
          </a:xfrm>
        </p:spPr>
        <p:txBody>
          <a:bodyPr/>
          <a:lstStyle/>
          <a:p>
            <a:pPr marL="0" indent="0">
              <a:buNone/>
            </a:pPr>
            <a:r>
              <a:rPr lang="en-GB" sz="2400" dirty="0" smtClean="0"/>
              <a:t>Decode the messages in this worksheet to find out about the zombies (addictions) harmful effects on people.</a:t>
            </a:r>
          </a:p>
          <a:p>
            <a:pPr marL="0" indent="0">
              <a:buNone/>
            </a:pPr>
            <a:endParaRPr lang="en-GB" sz="2400" dirty="0"/>
          </a:p>
          <a:p>
            <a:pPr marL="0" indent="0">
              <a:buNone/>
            </a:pPr>
            <a:r>
              <a:rPr lang="en-GB" sz="1800" dirty="0" smtClean="0">
                <a:hlinkClick r:id="rId2"/>
              </a:rPr>
              <a:t>https://www.liveworksheets.com/2-gb121839ju</a:t>
            </a:r>
            <a:endParaRPr lang="en-GB" sz="1800" dirty="0" smtClean="0"/>
          </a:p>
          <a:p>
            <a:pPr marL="0" indent="0">
              <a:buNone/>
            </a:pPr>
            <a:endParaRPr lang="en-GB" sz="1800" dirty="0" smtClean="0"/>
          </a:p>
          <a:p>
            <a:pPr marL="0" indent="0">
              <a:buNone/>
            </a:pPr>
            <a:r>
              <a:rPr lang="en-GB" sz="2400" dirty="0" smtClean="0"/>
              <a:t>(P.S. Task 2 and 3 are correlated with “Dada Class’ </a:t>
            </a:r>
            <a:r>
              <a:rPr lang="en-GB" sz="2400" dirty="0" err="1" smtClean="0"/>
              <a:t>Noitcidda</a:t>
            </a:r>
            <a:r>
              <a:rPr lang="en-GB" sz="2400" dirty="0" smtClean="0"/>
              <a:t> Zombies”. )</a:t>
            </a:r>
          </a:p>
          <a:p>
            <a:pPr marL="0" indent="0">
              <a:buNone/>
            </a:pPr>
            <a:endParaRPr lang="en-GB" sz="1800" dirty="0" smtClean="0"/>
          </a:p>
        </p:txBody>
      </p:sp>
      <p:sp>
        <p:nvSpPr>
          <p:cNvPr id="4" name="Unvan 1"/>
          <p:cNvSpPr>
            <a:spLocks noGrp="1"/>
          </p:cNvSpPr>
          <p:nvPr>
            <p:ph type="title"/>
          </p:nvPr>
        </p:nvSpPr>
        <p:spPr>
          <a:xfrm>
            <a:off x="569344" y="453911"/>
            <a:ext cx="1749591" cy="1020640"/>
          </a:xfrm>
        </p:spPr>
        <p:txBody>
          <a:bodyPr/>
          <a:lstStyle/>
          <a:p>
            <a:r>
              <a:rPr lang="en-GB" b="1" i="1" dirty="0" smtClean="0"/>
              <a:t>Task 2:</a:t>
            </a:r>
            <a:endParaRPr lang="en-GB" b="1" i="1"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544" y="0"/>
            <a:ext cx="5431538" cy="6758662"/>
          </a:xfrm>
          <a:prstGeom prst="rect">
            <a:avLst/>
          </a:prstGeom>
        </p:spPr>
      </p:pic>
    </p:spTree>
    <p:extLst>
      <p:ext uri="{BB962C8B-B14F-4D97-AF65-F5344CB8AC3E}">
        <p14:creationId xmlns:p14="http://schemas.microsoft.com/office/powerpoint/2010/main" val="132056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en-GB" dirty="0" smtClean="0"/>
              <a:t>To get detailed information about different types of addictions and their harmful effects, read the articles on the page about these topics:</a:t>
            </a:r>
          </a:p>
          <a:p>
            <a:pPr marL="0" indent="0">
              <a:buNone/>
            </a:pPr>
            <a:r>
              <a:rPr lang="en-GB" b="1" dirty="0" smtClean="0">
                <a:hlinkClick r:id="rId2"/>
              </a:rPr>
              <a:t>Technology</a:t>
            </a:r>
            <a:r>
              <a:rPr lang="en-GB" b="1" dirty="0" smtClean="0"/>
              <a:t>  /  </a:t>
            </a:r>
            <a:r>
              <a:rPr lang="en-GB" b="1" dirty="0" smtClean="0">
                <a:hlinkClick r:id="rId3"/>
              </a:rPr>
              <a:t>Alcohol  </a:t>
            </a:r>
            <a:r>
              <a:rPr lang="en-GB" b="1" dirty="0" smtClean="0"/>
              <a:t>/  </a:t>
            </a:r>
            <a:r>
              <a:rPr lang="en-GB" b="1" dirty="0" smtClean="0">
                <a:hlinkClick r:id="rId4"/>
              </a:rPr>
              <a:t>Smoking  </a:t>
            </a:r>
            <a:r>
              <a:rPr lang="en-GB" b="1" dirty="0" smtClean="0"/>
              <a:t>/  </a:t>
            </a:r>
            <a:r>
              <a:rPr lang="en-GB" b="1" dirty="0" smtClean="0">
                <a:hlinkClick r:id="rId5"/>
              </a:rPr>
              <a:t>Drug  </a:t>
            </a:r>
            <a:r>
              <a:rPr lang="en-GB" b="1" dirty="0" smtClean="0"/>
              <a:t>/  </a:t>
            </a:r>
            <a:r>
              <a:rPr lang="en-GB" b="1" dirty="0" smtClean="0">
                <a:hlinkClick r:id="rId6"/>
              </a:rPr>
              <a:t>Junk Food</a:t>
            </a:r>
            <a:endParaRPr lang="en-GB" dirty="0" smtClean="0"/>
          </a:p>
          <a:p>
            <a:pPr marL="0" indent="0">
              <a:buNone/>
            </a:pPr>
            <a:r>
              <a:rPr lang="en-GB" dirty="0" smtClean="0"/>
              <a:t> </a:t>
            </a:r>
          </a:p>
          <a:p>
            <a:pPr marL="0" indent="0">
              <a:buNone/>
            </a:pPr>
            <a:r>
              <a:rPr lang="en-GB" dirty="0" smtClean="0"/>
              <a:t>After getting knowledge about these addictions, choose one of them and Code a message of your own that would encourage people not to fall under the zombie’s influence. Use The Smile Alphabet to code your message.</a:t>
            </a:r>
          </a:p>
          <a:p>
            <a:pPr marL="0" indent="0">
              <a:buNone/>
            </a:pPr>
            <a:r>
              <a:rPr lang="en-GB" dirty="0" smtClean="0"/>
              <a:t> </a:t>
            </a:r>
          </a:p>
          <a:p>
            <a:pPr marL="0" indent="0">
              <a:buNone/>
            </a:pPr>
            <a:r>
              <a:rPr lang="en-GB" dirty="0" smtClean="0"/>
              <a:t>(This collaboration work was achieved by using Google Slides.)</a:t>
            </a:r>
          </a:p>
          <a:p>
            <a:endParaRPr lang="en-GB" dirty="0"/>
          </a:p>
        </p:txBody>
      </p:sp>
      <p:sp>
        <p:nvSpPr>
          <p:cNvPr id="4" name="Unvan 1"/>
          <p:cNvSpPr>
            <a:spLocks noGrp="1"/>
          </p:cNvSpPr>
          <p:nvPr>
            <p:ph type="title"/>
          </p:nvPr>
        </p:nvSpPr>
        <p:spPr>
          <a:xfrm>
            <a:off x="569344" y="453911"/>
            <a:ext cx="1749591" cy="1020640"/>
          </a:xfrm>
        </p:spPr>
        <p:txBody>
          <a:bodyPr/>
          <a:lstStyle/>
          <a:p>
            <a:r>
              <a:rPr lang="en-GB" b="1" i="1" dirty="0" smtClean="0"/>
              <a:t>Task 3:</a:t>
            </a:r>
            <a:endParaRPr lang="en-GB" b="1" i="1" dirty="0"/>
          </a:p>
        </p:txBody>
      </p:sp>
    </p:spTree>
    <p:extLst>
      <p:ext uri="{BB962C8B-B14F-4D97-AF65-F5344CB8AC3E}">
        <p14:creationId xmlns:p14="http://schemas.microsoft.com/office/powerpoint/2010/main" val="2984286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297" y="281495"/>
            <a:ext cx="5288375" cy="2893025"/>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5191" y="284608"/>
            <a:ext cx="5207382" cy="2889912"/>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613" y="3329521"/>
            <a:ext cx="5319796" cy="2933256"/>
          </a:xfrm>
          <a:prstGeom prst="rect">
            <a:avLst/>
          </a:prstGeom>
        </p:spPr>
      </p:pic>
      <p:sp>
        <p:nvSpPr>
          <p:cNvPr id="11" name="Dikdörtgen 10"/>
          <p:cNvSpPr/>
          <p:nvPr/>
        </p:nvSpPr>
        <p:spPr>
          <a:xfrm rot="19789743">
            <a:off x="4204037" y="2860871"/>
            <a:ext cx="3038038" cy="369332"/>
          </a:xfrm>
          <a:prstGeom prst="rect">
            <a:avLst/>
          </a:prstGeom>
        </p:spPr>
        <p:txBody>
          <a:bodyPr wrap="square">
            <a:spAutoFit/>
          </a:bodyPr>
          <a:lstStyle/>
          <a:p>
            <a:r>
              <a:rPr lang="en-GB" dirty="0" smtClean="0"/>
              <a:t>Some samples from the pages</a:t>
            </a:r>
            <a:endParaRPr lang="en-GB" dirty="0" smtClean="0"/>
          </a:p>
        </p:txBody>
      </p:sp>
      <p:pic>
        <p:nvPicPr>
          <p:cNvPr id="15" name="Resim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3448" y="3261699"/>
            <a:ext cx="5686308" cy="3061463"/>
          </a:xfrm>
          <a:prstGeom prst="rect">
            <a:avLst/>
          </a:prstGeom>
        </p:spPr>
      </p:pic>
    </p:spTree>
    <p:extLst>
      <p:ext uri="{BB962C8B-B14F-4D97-AF65-F5344CB8AC3E}">
        <p14:creationId xmlns:p14="http://schemas.microsoft.com/office/powerpoint/2010/main" val="212577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3189" y="1206357"/>
            <a:ext cx="3891892" cy="3979459"/>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90" y="1591325"/>
            <a:ext cx="5714286" cy="3209524"/>
          </a:xfrm>
          <a:prstGeom prst="rect">
            <a:avLst/>
          </a:prstGeom>
        </p:spPr>
      </p:pic>
    </p:spTree>
    <p:extLst>
      <p:ext uri="{BB962C8B-B14F-4D97-AF65-F5344CB8AC3E}">
        <p14:creationId xmlns:p14="http://schemas.microsoft.com/office/powerpoint/2010/main" val="53209717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77</Words>
  <Application>Microsoft Office PowerPoint</Application>
  <PresentationFormat>Geniş ekran</PresentationFormat>
  <Paragraphs>28</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Calibri</vt:lpstr>
      <vt:lpstr>Calibri Light</vt:lpstr>
      <vt:lpstr>Office Teması</vt:lpstr>
      <vt:lpstr>Transfiguration Class</vt:lpstr>
      <vt:lpstr>I’m Fatma Barlas. I’m the teacher of Transfiguration Class in SMILE.  In this class we focus on transformations in life and nature by creating and using our own SMILE alphabet. Collaborative interaction tasks are in the heart of this class. In addition some tasks are correlated with Dada Class activities.  Now let’s have a quick review what tasks we’ve achieved in this class.  </vt:lpstr>
      <vt:lpstr>Task 1:</vt:lpstr>
      <vt:lpstr>PowerPoint Sunusu</vt:lpstr>
      <vt:lpstr>Task 2:</vt:lpstr>
      <vt:lpstr>Task 3:</vt:lpstr>
      <vt:lpstr>PowerPoint Sunusu</vt:lpstr>
      <vt:lpstr>PowerPoint Sunusu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Transfiguration Class</dc:title>
  <dc:creator>fatma barlas</dc:creator>
  <cp:lastModifiedBy>fatma barlas</cp:lastModifiedBy>
  <cp:revision>12</cp:revision>
  <dcterms:created xsi:type="dcterms:W3CDTF">2021-06-25T18:45:19Z</dcterms:created>
  <dcterms:modified xsi:type="dcterms:W3CDTF">2021-06-25T20:22:38Z</dcterms:modified>
</cp:coreProperties>
</file>