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0" r:id="rId5"/>
    <p:sldId id="261" r:id="rId6"/>
    <p:sldId id="257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8" d="100"/>
          <a:sy n="68" d="100"/>
        </p:scale>
        <p:origin x="81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0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7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74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01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87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2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26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87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40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9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03AC8-7322-47D6-9741-C6CFC17BBFBC}" type="datetimeFigureOut">
              <a:rPr lang="en-US" smtClean="0"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D9790-3C6C-4B28-8E15-C8AE5DA4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85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pirus Stock Photos And Images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SMILE Housewarming Party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14,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0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pirus Stock Photos And Images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https://en.actionbound.com/bound/smile-housewarming/q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571" y="317359"/>
            <a:ext cx="6245225" cy="624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954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pirus Stock Photos And Images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268" y="2531550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Make a silly face - all at once. Are you ready? Set? Go!          Take a screenshot of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4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pirus Stock Photos And Images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054" y="478302"/>
            <a:ext cx="9693813" cy="5669280"/>
          </a:xfrm>
        </p:spPr>
        <p:txBody>
          <a:bodyPr>
            <a:normAutofit/>
          </a:bodyPr>
          <a:lstStyle/>
          <a:p>
            <a:r>
              <a:rPr lang="en-US" dirty="0" smtClean="0"/>
              <a:t>What street did Harry Potter live on?</a:t>
            </a:r>
            <a:br>
              <a:rPr lang="en-US" dirty="0" smtClean="0"/>
            </a:br>
            <a:r>
              <a:rPr lang="en-US" dirty="0" smtClean="0"/>
              <a:t>	A) 14 Privet Drive</a:t>
            </a:r>
            <a:br>
              <a:rPr lang="en-US" dirty="0" smtClean="0"/>
            </a:br>
            <a:r>
              <a:rPr lang="en-US" dirty="0" smtClean="0"/>
              <a:t>	B) 4 Privet Street</a:t>
            </a:r>
            <a:br>
              <a:rPr lang="en-US" dirty="0" smtClean="0"/>
            </a:br>
            <a:r>
              <a:rPr lang="en-US" dirty="0" smtClean="0"/>
              <a:t>	C) 4 Privet Drive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2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pirus Stock Photos And Images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7612" y="759655"/>
            <a:ext cx="9370256" cy="5641145"/>
          </a:xfrm>
        </p:spPr>
        <p:txBody>
          <a:bodyPr>
            <a:normAutofit/>
          </a:bodyPr>
          <a:lstStyle/>
          <a:p>
            <a:r>
              <a:rPr lang="en-US" dirty="0" smtClean="0"/>
              <a:t>Who wrote the Harry Potter series?</a:t>
            </a:r>
            <a:br>
              <a:rPr lang="en-US" dirty="0" smtClean="0"/>
            </a:br>
            <a:r>
              <a:rPr lang="en-US" dirty="0" smtClean="0"/>
              <a:t>	A) J.R.R. Tolkien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B) J.K. Rowling</a:t>
            </a:r>
            <a:br>
              <a:rPr lang="en-US" dirty="0" smtClean="0"/>
            </a:br>
            <a:r>
              <a:rPr lang="en-US" dirty="0"/>
              <a:t>	</a:t>
            </a:r>
            <a:r>
              <a:rPr lang="en-US" dirty="0" smtClean="0"/>
              <a:t>C) Mark Twain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apirus Stock Photos And Images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Decode the message</a:t>
            </a:r>
            <a:endParaRPr lang="en-US" dirty="0"/>
          </a:p>
        </p:txBody>
      </p:sp>
      <p:pic>
        <p:nvPicPr>
          <p:cNvPr id="1026" name="Picture 2" descr="Magical Alphabet | Runer, Symboler, Mytologi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791" y="1690688"/>
            <a:ext cx="6082314" cy="415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94698" y="5987534"/>
            <a:ext cx="5420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https://www.pinterest.com/pin/548524429590049717/</a:t>
            </a:r>
            <a:endParaRPr lang="en-US" dirty="0"/>
          </a:p>
        </p:txBody>
      </p:sp>
      <p:pic>
        <p:nvPicPr>
          <p:cNvPr id="1030" name="Picture 6" descr="No description available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87" t="8503" r="4869" b="2143"/>
          <a:stretch/>
        </p:blipFill>
        <p:spPr bwMode="auto">
          <a:xfrm rot="16200000">
            <a:off x="1263821" y="1227685"/>
            <a:ext cx="3426150" cy="508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53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pirus Stock Photos And Images - 123R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946"/>
            <a:ext cx="12192000" cy="687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857" y="928468"/>
            <a:ext cx="7513320" cy="4965895"/>
          </a:xfrm>
        </p:spPr>
        <p:txBody>
          <a:bodyPr>
            <a:normAutofit/>
          </a:bodyPr>
          <a:lstStyle/>
          <a:p>
            <a:r>
              <a:rPr lang="en-US" dirty="0" smtClean="0"/>
              <a:t>Who says this?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Write the answer </a:t>
            </a:r>
            <a:r>
              <a:rPr lang="en-US" dirty="0" smtClean="0"/>
              <a:t>in.</a:t>
            </a:r>
            <a:endParaRPr lang="en-US" dirty="0"/>
          </a:p>
        </p:txBody>
      </p:sp>
      <p:pic>
        <p:nvPicPr>
          <p:cNvPr id="3" name="Sorting House Short cut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575517" y="247708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206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75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Papirus Stock Photos And Images - 123R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7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928468"/>
            <a:ext cx="5176911" cy="4965895"/>
          </a:xfrm>
        </p:spPr>
        <p:txBody>
          <a:bodyPr>
            <a:normAutofit/>
          </a:bodyPr>
          <a:lstStyle/>
          <a:p>
            <a:r>
              <a:rPr lang="en-US" dirty="0" smtClean="0"/>
              <a:t>What does it do?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A) Puts spells on you</a:t>
            </a:r>
            <a:br>
              <a:rPr lang="en-US" dirty="0" smtClean="0"/>
            </a:br>
            <a:r>
              <a:rPr lang="en-US" dirty="0" smtClean="0"/>
              <a:t>B) Predicts the future</a:t>
            </a:r>
            <a:br>
              <a:rPr lang="en-US" dirty="0" smtClean="0"/>
            </a:br>
            <a:r>
              <a:rPr lang="en-US" dirty="0" smtClean="0"/>
              <a:t>C) Sorts the new students into houses</a:t>
            </a:r>
            <a:endParaRPr lang="en-US" dirty="0"/>
          </a:p>
        </p:txBody>
      </p:sp>
      <p:pic>
        <p:nvPicPr>
          <p:cNvPr id="4098" name="Picture 2" descr="3D model Harry potter hat - sorting hat | CGTrader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54" t="6755" r="23961" b="13039"/>
          <a:stretch/>
        </p:blipFill>
        <p:spPr bwMode="auto">
          <a:xfrm>
            <a:off x="5598942" y="928468"/>
            <a:ext cx="6386732" cy="5500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18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132</Words>
  <Application>Microsoft Office PowerPoint</Application>
  <PresentationFormat>Widescreen</PresentationFormat>
  <Paragraphs>9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SMILE Housewarming Party</vt:lpstr>
      <vt:lpstr>PowerPoint Presentation</vt:lpstr>
      <vt:lpstr>Make a silly face - all at once. Are you ready? Set? Go!          Take a screenshot of it.</vt:lpstr>
      <vt:lpstr>What street did Harry Potter live on?  A) 14 Privet Drive  B) 4 Privet Street  C) 4 Privet Drive</vt:lpstr>
      <vt:lpstr>Who wrote the Harry Potter series?  A) J.R.R. Tolkien  B) J.K. Rowling  C) Mark Twain</vt:lpstr>
      <vt:lpstr>Decode the message</vt:lpstr>
      <vt:lpstr>Who says this?  Write the answer in.</vt:lpstr>
      <vt:lpstr>What does it do?  A) Puts spells on you B) Predicts the future C) Sorts the new students into houses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Housewarming Party</dc:title>
  <dc:creator>User</dc:creator>
  <cp:lastModifiedBy>User</cp:lastModifiedBy>
  <cp:revision>5</cp:revision>
  <dcterms:created xsi:type="dcterms:W3CDTF">2020-11-10T17:15:05Z</dcterms:created>
  <dcterms:modified xsi:type="dcterms:W3CDTF">2020-11-11T03:39:29Z</dcterms:modified>
</cp:coreProperties>
</file>