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1F846-CD15-4E73-9826-BB3E3F4F4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B6859-B70B-4CDE-89E4-1D69BC478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BB871-6884-4737-8214-571E953F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CD656-ACF1-44E8-8673-651E29A0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B8322-A7A3-4371-B520-A564C7FD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2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D4CD-669A-42E6-AD56-272723A0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379B9-3483-4B1E-918A-F1B375D1A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E3528-AF58-4CF5-B070-93253496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9D4AA-24D8-4C6F-BAA7-668657B4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17BE6-F274-4A8F-88D5-BEC31288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0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E98858-4BAC-4639-9DD5-0DE651E2F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768B0-B33F-45C4-8498-CC220A3B7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36879-75A2-4C98-B991-353F4399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64B5-780F-4CAC-8DA4-FEDFABCE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21E81-6956-418B-B037-D683DF60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068E-C1CD-4D27-BB31-6E7F5EE3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E74C-2970-4A76-B0D7-7BFD7DF20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D6921-7F85-4930-881C-C338C722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6CF8C-CA48-4F92-AA9A-54529DE1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0C1B1-3AFA-4FE9-B558-0B1ECBF4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6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B325-8253-48FF-AFD1-85F7F251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CAE7C-995A-477C-8901-C3701304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520A0-60A0-4362-8538-AD0DEEBE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A799F-CBCA-4867-87EA-2FB1C66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2E282-744C-4608-8321-9A5AFDCD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5B68-9E62-4CD9-B089-0037E9DA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F13AD-0909-48CE-9C52-129C0F8B0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4612F-C98E-4F8B-A076-FC66E0FAF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2CC8D-9A0D-4BF5-995C-04802A26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D6694-0D0E-478C-AB90-FF77A875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013C-BC77-49A2-922D-1213B3AD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2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94B0-AB49-430C-8317-A5DC3645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34EF1-65C4-41D1-AD1F-690AA9DE4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D4D9C-A929-45D1-BBA7-EEB4F113B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6D8EE-C329-48F3-814B-787602724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BF1B2-32C5-444F-80C4-357B013E5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8D06FE-06F2-4C4D-BC3A-FDC536D7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E4560-3E68-4417-AB98-5511C0F8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D0BFEF-22A1-4084-BA14-D2EBC8E0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79D9-B303-4F11-B56C-34B6A650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B54F2-D63C-401A-AAD1-959CFE0F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033DB-1092-49A5-A5D3-997AD2A3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D61D9-C405-429A-A629-A933FE5F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2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F4BBA8-0532-4D6F-95B1-F9D7B54C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B90CF-57D1-48DA-AFD2-E32F2790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68351-9892-442E-AE98-A64BFC92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80D5-8C36-41E5-B098-1C2277F3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C15F6-D799-45F0-A702-7324F645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98C32-E577-448D-A7AE-FA4E50EE1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BE2F9-5018-48E9-8D33-0DD985B9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F6548-C1DA-48AE-A2EE-6EF0E35C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5EB6D-5477-44ED-8BA2-88C94100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7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EFCD-80A3-4BBC-842D-78EF3683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9DA6D-39F1-4B00-AAAD-E650FC098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4FA16-0CB5-41E7-923C-D51BCCE22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42E7B-223D-4B84-B573-87046A24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9C6FE-E7CF-496D-98C3-7A7B788B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FA7F5-0884-4978-95E5-DAADF9E3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A6F38-A8DC-4051-86A4-B8CD79C3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80B7F-D373-4ED9-89E7-E371349B2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465A7-2570-4B1D-B3F5-B93B268BC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60F81-F7FA-42A4-B9EB-490FE8AB9D70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C88A0-8E53-4DBC-A448-4A40A185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BB69-17D9-446F-A232-2BECD9A94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2DA1C-D71B-40B0-9DB7-3CB61CEB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f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fif"/><Relationship Id="rId5" Type="http://schemas.openxmlformats.org/officeDocument/2006/relationships/image" Target="../media/image2.jp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5480-6EB9-4D4D-A948-D205A236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Voce 001">
            <a:hlinkClick r:id="" action="ppaction://media"/>
            <a:extLst>
              <a:ext uri="{FF2B5EF4-FFF2-40B4-BE49-F238E27FC236}">
                <a16:creationId xmlns:a16="http://schemas.microsoft.com/office/drawing/2014/main" id="{76EEF211-1B1C-4536-98F8-0532C8A71A1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60822" y="3837367"/>
            <a:ext cx="609600" cy="609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9839B-DF81-4B8E-A8CA-D13B8A68A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00600"/>
            <a:ext cx="3932237" cy="10683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024E4-7AA6-462F-80FE-CA43654CD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48" y="-141668"/>
            <a:ext cx="4566548" cy="3953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C17C26-8107-4CCC-810A-228951DF5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66" y="3483735"/>
            <a:ext cx="5318034" cy="3646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54D9DC-CC74-4D92-885D-70D0030362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8" y="-52073"/>
            <a:ext cx="5082862" cy="4015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AD2E8E-F797-41B8-AADE-F6DDA1AAD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" y="3618964"/>
            <a:ext cx="3386760" cy="3239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410019-E58B-429F-972A-670F68D5D9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19" y="4997449"/>
            <a:ext cx="3812919" cy="1860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04D02-B37B-4361-8201-B4B65AFFEE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59" y="19730"/>
            <a:ext cx="4007227" cy="36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Sergiu Tapu</dc:creator>
  <cp:lastModifiedBy>Sergiu Tapu</cp:lastModifiedBy>
  <cp:revision>1</cp:revision>
  <dcterms:created xsi:type="dcterms:W3CDTF">2021-04-13T13:22:39Z</dcterms:created>
  <dcterms:modified xsi:type="dcterms:W3CDTF">2021-04-13T13:22:59Z</dcterms:modified>
</cp:coreProperties>
</file>