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user\Desktop\I&#770;nregistrare%20noua&#774;%2068.m4a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500306"/>
            <a:ext cx="7143800" cy="85725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Bialowezia</a:t>
            </a:r>
            <a:r>
              <a:rPr lang="en-US" dirty="0" smtClean="0">
                <a:solidFill>
                  <a:srgbClr val="FFC000"/>
                </a:solidFill>
              </a:rPr>
              <a:t> national park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Без названия (2)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404705"/>
            <a:ext cx="2857520" cy="1809850"/>
          </a:xfrm>
        </p:spPr>
      </p:pic>
      <p:pic>
        <p:nvPicPr>
          <p:cNvPr id="6" name="Содержимое 5" descr="DSC_1562_20160903_093809_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357554" y="419726"/>
            <a:ext cx="2928958" cy="1785950"/>
          </a:xfr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3786190"/>
            <a:ext cx="3357586" cy="2280624"/>
          </a:xfrm>
          <a:prstGeom prst="rect">
            <a:avLst/>
          </a:prstGeo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894" y="428604"/>
            <a:ext cx="2642824" cy="1785950"/>
          </a:xfrm>
          <a:prstGeom prst="rect">
            <a:avLst/>
          </a:prstGeom>
        </p:spPr>
      </p:pic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20" y="3786190"/>
            <a:ext cx="2286016" cy="2252661"/>
          </a:xfrm>
          <a:prstGeom prst="rect">
            <a:avLst/>
          </a:prstGeom>
        </p:spPr>
      </p:pic>
      <p:pic>
        <p:nvPicPr>
          <p:cNvPr id="12" name="Рисунок 11" descr="31-fox-bialowieza-forest-wildpoland-lukasz-mazure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43636" y="3786190"/>
            <a:ext cx="2714612" cy="2238021"/>
          </a:xfrm>
          <a:prstGeom prst="rect">
            <a:avLst/>
          </a:prstGeom>
        </p:spPr>
      </p:pic>
      <p:pic>
        <p:nvPicPr>
          <p:cNvPr id="13" name="Înregistrare nouă 6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142844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83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3</Words>
  <PresentationFormat>Экран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Bialowezia national park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Bialowezia national park</dc:title>
  <dc:creator>user</dc:creator>
  <cp:lastModifiedBy>user</cp:lastModifiedBy>
  <cp:revision>2</cp:revision>
  <dcterms:created xsi:type="dcterms:W3CDTF">2021-04-15T18:03:38Z</dcterms:created>
  <dcterms:modified xsi:type="dcterms:W3CDTF">2021-04-15T18:21:42Z</dcterms:modified>
</cp:coreProperties>
</file>