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62" r:id="rId6"/>
    <p:sldId id="28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867C4-2EFD-4A9F-ADAD-640D75DC3EAD}">
  <a:tblStyle styleId="{07C867C4-2EFD-4A9F-ADAD-640D75DC3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4">
            <a:off x="2409775" y="540590"/>
            <a:ext cx="4324500" cy="1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312">
            <a:off x="3000275" y="2125475"/>
            <a:ext cx="3143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26675" y="285328"/>
            <a:ext cx="8228996" cy="3143055"/>
            <a:chOff x="426675" y="285328"/>
            <a:chExt cx="8228996" cy="3143055"/>
          </a:xfrm>
        </p:grpSpPr>
        <p:sp>
          <p:nvSpPr>
            <p:cNvPr id="12" name="Google Shape;12;p2"/>
            <p:cNvSpPr/>
            <p:nvPr/>
          </p:nvSpPr>
          <p:spPr>
            <a:xfrm>
              <a:off x="6140963" y="2850162"/>
              <a:ext cx="571018" cy="511572"/>
            </a:xfrm>
            <a:custGeom>
              <a:avLst/>
              <a:gdLst/>
              <a:ahLst/>
              <a:cxnLst/>
              <a:rect l="l" t="t" r="r" b="b"/>
              <a:pathLst>
                <a:path w="18606" h="16669" extrusionOk="0">
                  <a:moveTo>
                    <a:pt x="5756" y="1"/>
                  </a:moveTo>
                  <a:cubicBezTo>
                    <a:pt x="5578" y="1"/>
                    <a:pt x="5398" y="21"/>
                    <a:pt x="5221" y="64"/>
                  </a:cubicBezTo>
                  <a:lnTo>
                    <a:pt x="8636" y="6193"/>
                  </a:lnTo>
                  <a:lnTo>
                    <a:pt x="8521" y="6227"/>
                  </a:lnTo>
                  <a:cubicBezTo>
                    <a:pt x="6555" y="6802"/>
                    <a:pt x="3197" y="8585"/>
                    <a:pt x="3197" y="8585"/>
                  </a:cubicBezTo>
                  <a:lnTo>
                    <a:pt x="1484" y="7251"/>
                  </a:lnTo>
                  <a:lnTo>
                    <a:pt x="1" y="7688"/>
                  </a:lnTo>
                  <a:lnTo>
                    <a:pt x="1357" y="9999"/>
                  </a:lnTo>
                  <a:lnTo>
                    <a:pt x="1461" y="12678"/>
                  </a:lnTo>
                  <a:lnTo>
                    <a:pt x="2944" y="12253"/>
                  </a:lnTo>
                  <a:lnTo>
                    <a:pt x="3669" y="10206"/>
                  </a:lnTo>
                  <a:cubicBezTo>
                    <a:pt x="3669" y="10206"/>
                    <a:pt x="7452" y="9907"/>
                    <a:pt x="9418" y="9332"/>
                  </a:cubicBezTo>
                  <a:lnTo>
                    <a:pt x="9533" y="9286"/>
                  </a:lnTo>
                  <a:lnTo>
                    <a:pt x="9533" y="9286"/>
                  </a:lnTo>
                  <a:lnTo>
                    <a:pt x="8717" y="16668"/>
                  </a:lnTo>
                  <a:lnTo>
                    <a:pt x="9959" y="16300"/>
                  </a:lnTo>
                  <a:cubicBezTo>
                    <a:pt x="10752" y="16024"/>
                    <a:pt x="11339" y="15335"/>
                    <a:pt x="11477" y="14507"/>
                  </a:cubicBezTo>
                  <a:cubicBezTo>
                    <a:pt x="11660" y="13460"/>
                    <a:pt x="12603" y="10022"/>
                    <a:pt x="13098" y="8251"/>
                  </a:cubicBezTo>
                  <a:lnTo>
                    <a:pt x="15927" y="7423"/>
                  </a:lnTo>
                  <a:cubicBezTo>
                    <a:pt x="15927" y="7423"/>
                    <a:pt x="18606" y="6411"/>
                    <a:pt x="18215" y="5077"/>
                  </a:cubicBezTo>
                  <a:cubicBezTo>
                    <a:pt x="18007" y="4368"/>
                    <a:pt x="17118" y="4202"/>
                    <a:pt x="16332" y="4202"/>
                  </a:cubicBezTo>
                  <a:cubicBezTo>
                    <a:pt x="15641" y="4202"/>
                    <a:pt x="15030" y="4330"/>
                    <a:pt x="15030" y="4330"/>
                  </a:cubicBezTo>
                  <a:lnTo>
                    <a:pt x="12189" y="5158"/>
                  </a:lnTo>
                  <a:cubicBezTo>
                    <a:pt x="10821" y="3928"/>
                    <a:pt x="8176" y="1536"/>
                    <a:pt x="7463" y="765"/>
                  </a:cubicBezTo>
                  <a:cubicBezTo>
                    <a:pt x="7022" y="270"/>
                    <a:pt x="6398" y="1"/>
                    <a:pt x="575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9624" y="1588745"/>
              <a:ext cx="608874" cy="586051"/>
            </a:xfrm>
            <a:custGeom>
              <a:avLst/>
              <a:gdLst/>
              <a:ahLst/>
              <a:cxnLst/>
              <a:rect l="l" t="t" r="r" b="b"/>
              <a:pathLst>
                <a:path w="36602" h="35230" extrusionOk="0">
                  <a:moveTo>
                    <a:pt x="27175" y="20664"/>
                  </a:moveTo>
                  <a:cubicBezTo>
                    <a:pt x="27182" y="20664"/>
                    <a:pt x="27189" y="20664"/>
                    <a:pt x="27195" y="20664"/>
                  </a:cubicBezTo>
                  <a:cubicBezTo>
                    <a:pt x="27977" y="20664"/>
                    <a:pt x="28380" y="21619"/>
                    <a:pt x="27816" y="22171"/>
                  </a:cubicBezTo>
                  <a:cubicBezTo>
                    <a:pt x="27638" y="22349"/>
                    <a:pt x="27418" y="22429"/>
                    <a:pt x="27201" y="22429"/>
                  </a:cubicBezTo>
                  <a:cubicBezTo>
                    <a:pt x="26747" y="22429"/>
                    <a:pt x="26310" y="22079"/>
                    <a:pt x="26310" y="21550"/>
                  </a:cubicBezTo>
                  <a:cubicBezTo>
                    <a:pt x="26310" y="21062"/>
                    <a:pt x="26690" y="20664"/>
                    <a:pt x="27175" y="20664"/>
                  </a:cubicBezTo>
                  <a:close/>
                  <a:moveTo>
                    <a:pt x="22416" y="22074"/>
                  </a:moveTo>
                  <a:cubicBezTo>
                    <a:pt x="23188" y="22074"/>
                    <a:pt x="23930" y="22671"/>
                    <a:pt x="23930" y="23574"/>
                  </a:cubicBezTo>
                  <a:cubicBezTo>
                    <a:pt x="23930" y="24413"/>
                    <a:pt x="23251" y="25080"/>
                    <a:pt x="22423" y="25080"/>
                  </a:cubicBezTo>
                  <a:cubicBezTo>
                    <a:pt x="21090" y="25080"/>
                    <a:pt x="20411" y="23459"/>
                    <a:pt x="21366" y="22516"/>
                  </a:cubicBezTo>
                  <a:cubicBezTo>
                    <a:pt x="21671" y="22211"/>
                    <a:pt x="22047" y="22074"/>
                    <a:pt x="22416" y="22074"/>
                  </a:cubicBezTo>
                  <a:close/>
                  <a:moveTo>
                    <a:pt x="28727" y="24723"/>
                  </a:moveTo>
                  <a:cubicBezTo>
                    <a:pt x="29931" y="24723"/>
                    <a:pt x="31082" y="25654"/>
                    <a:pt x="31082" y="27069"/>
                  </a:cubicBezTo>
                  <a:cubicBezTo>
                    <a:pt x="31082" y="28357"/>
                    <a:pt x="30036" y="29404"/>
                    <a:pt x="28748" y="29415"/>
                  </a:cubicBezTo>
                  <a:cubicBezTo>
                    <a:pt x="26655" y="29415"/>
                    <a:pt x="25609" y="26885"/>
                    <a:pt x="27081" y="25414"/>
                  </a:cubicBezTo>
                  <a:cubicBezTo>
                    <a:pt x="27561" y="24937"/>
                    <a:pt x="28150" y="24723"/>
                    <a:pt x="28727" y="24723"/>
                  </a:cubicBezTo>
                  <a:close/>
                  <a:moveTo>
                    <a:pt x="18985" y="1"/>
                  </a:moveTo>
                  <a:cubicBezTo>
                    <a:pt x="11856" y="12"/>
                    <a:pt x="5439" y="4301"/>
                    <a:pt x="2714" y="10879"/>
                  </a:cubicBezTo>
                  <a:cubicBezTo>
                    <a:pt x="0" y="17456"/>
                    <a:pt x="1507" y="25034"/>
                    <a:pt x="6543" y="30071"/>
                  </a:cubicBezTo>
                  <a:cubicBezTo>
                    <a:pt x="9912" y="33440"/>
                    <a:pt x="14418" y="35229"/>
                    <a:pt x="19001" y="35229"/>
                  </a:cubicBezTo>
                  <a:cubicBezTo>
                    <a:pt x="21270" y="35229"/>
                    <a:pt x="23557" y="34791"/>
                    <a:pt x="25735" y="33888"/>
                  </a:cubicBezTo>
                  <a:cubicBezTo>
                    <a:pt x="32313" y="31163"/>
                    <a:pt x="36602" y="24735"/>
                    <a:pt x="36602" y="17617"/>
                  </a:cubicBezTo>
                  <a:cubicBezTo>
                    <a:pt x="36602" y="7889"/>
                    <a:pt x="28713" y="1"/>
                    <a:pt x="18985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19536" y="104921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7796" y="2788865"/>
              <a:ext cx="94955" cy="94587"/>
            </a:xfrm>
            <a:custGeom>
              <a:avLst/>
              <a:gdLst/>
              <a:ahLst/>
              <a:cxnLst/>
              <a:rect l="l" t="t" r="r" b="b"/>
              <a:pathLst>
                <a:path w="3094" h="3082" extrusionOk="0">
                  <a:moveTo>
                    <a:pt x="1553" y="0"/>
                  </a:moveTo>
                  <a:cubicBezTo>
                    <a:pt x="1553" y="1541"/>
                    <a:pt x="1" y="1541"/>
                    <a:pt x="1" y="1541"/>
                  </a:cubicBezTo>
                  <a:cubicBezTo>
                    <a:pt x="1553" y="1541"/>
                    <a:pt x="1553" y="3082"/>
                    <a:pt x="1553" y="3082"/>
                  </a:cubicBezTo>
                  <a:cubicBezTo>
                    <a:pt x="1553" y="1541"/>
                    <a:pt x="3094" y="1541"/>
                    <a:pt x="3094" y="1541"/>
                  </a:cubicBezTo>
                  <a:cubicBezTo>
                    <a:pt x="1553" y="1541"/>
                    <a:pt x="1553" y="0"/>
                    <a:pt x="15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24453" y="28533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825" y="3130445"/>
              <a:ext cx="94587" cy="94617"/>
            </a:xfrm>
            <a:custGeom>
              <a:avLst/>
              <a:gdLst/>
              <a:ahLst/>
              <a:cxnLst/>
              <a:rect l="l" t="t" r="r" b="b"/>
              <a:pathLst>
                <a:path w="3082" h="3083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1541" y="1519"/>
                    <a:pt x="45" y="1530"/>
                    <a:pt x="1" y="1530"/>
                  </a:cubicBezTo>
                  <a:cubicBezTo>
                    <a:pt x="0" y="1530"/>
                    <a:pt x="0" y="1530"/>
                    <a:pt x="0" y="1530"/>
                  </a:cubicBezTo>
                  <a:lnTo>
                    <a:pt x="0" y="1530"/>
                  </a:lnTo>
                  <a:cubicBezTo>
                    <a:pt x="1362" y="1540"/>
                    <a:pt x="1520" y="2746"/>
                    <a:pt x="1531" y="3025"/>
                  </a:cubicBezTo>
                  <a:lnTo>
                    <a:pt x="1531" y="3025"/>
                  </a:lnTo>
                  <a:cubicBezTo>
                    <a:pt x="1579" y="1564"/>
                    <a:pt x="3037" y="1553"/>
                    <a:pt x="3081" y="1553"/>
                  </a:cubicBezTo>
                  <a:cubicBezTo>
                    <a:pt x="3082" y="1553"/>
                    <a:pt x="3082" y="1553"/>
                    <a:pt x="3082" y="1553"/>
                  </a:cubicBezTo>
                  <a:cubicBezTo>
                    <a:pt x="1544" y="1542"/>
                    <a:pt x="1552" y="7"/>
                    <a:pt x="1552" y="1"/>
                  </a:cubicBezTo>
                  <a:close/>
                  <a:moveTo>
                    <a:pt x="1531" y="3025"/>
                  </a:moveTo>
                  <a:cubicBezTo>
                    <a:pt x="1530" y="3044"/>
                    <a:pt x="1530" y="3063"/>
                    <a:pt x="1529" y="3083"/>
                  </a:cubicBezTo>
                  <a:cubicBezTo>
                    <a:pt x="1531" y="3083"/>
                    <a:pt x="1532" y="3062"/>
                    <a:pt x="1531" y="3025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7428" y="2693910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11387" y="42796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9306" y="2129981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1" y="1541"/>
                    <a:pt x="0" y="1541"/>
                    <a:pt x="0" y="1541"/>
                  </a:cubicBezTo>
                  <a:cubicBezTo>
                    <a:pt x="1363" y="1541"/>
                    <a:pt x="1521" y="2737"/>
                    <a:pt x="1531" y="3029"/>
                  </a:cubicBezTo>
                  <a:lnTo>
                    <a:pt x="1531" y="3029"/>
                  </a:lnTo>
                  <a:cubicBezTo>
                    <a:pt x="1583" y="1563"/>
                    <a:pt x="3049" y="1552"/>
                    <a:pt x="3093" y="1552"/>
                  </a:cubicBezTo>
                  <a:cubicBezTo>
                    <a:pt x="3093" y="1552"/>
                    <a:pt x="3094" y="1552"/>
                    <a:pt x="3094" y="1552"/>
                  </a:cubicBezTo>
                  <a:cubicBezTo>
                    <a:pt x="1545" y="1541"/>
                    <a:pt x="1553" y="8"/>
                    <a:pt x="1553" y="0"/>
                  </a:cubicBezTo>
                  <a:close/>
                  <a:moveTo>
                    <a:pt x="1531" y="3029"/>
                  </a:moveTo>
                  <a:lnTo>
                    <a:pt x="1531" y="3029"/>
                  </a:lnTo>
                  <a:cubicBezTo>
                    <a:pt x="1530" y="3050"/>
                    <a:pt x="1530" y="3072"/>
                    <a:pt x="1530" y="3093"/>
                  </a:cubicBezTo>
                  <a:cubicBezTo>
                    <a:pt x="1531" y="3093"/>
                    <a:pt x="1533" y="3070"/>
                    <a:pt x="1531" y="3029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36899" y="332990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2" y="0"/>
                  </a:moveTo>
                  <a:cubicBezTo>
                    <a:pt x="1542" y="1553"/>
                    <a:pt x="1" y="1553"/>
                    <a:pt x="1" y="1553"/>
                  </a:cubicBezTo>
                  <a:cubicBezTo>
                    <a:pt x="1542" y="1553"/>
                    <a:pt x="1542" y="3082"/>
                    <a:pt x="1542" y="3093"/>
                  </a:cubicBezTo>
                  <a:cubicBezTo>
                    <a:pt x="1542" y="1553"/>
                    <a:pt x="3083" y="1553"/>
                    <a:pt x="3083" y="1553"/>
                  </a:cubicBezTo>
                  <a:cubicBezTo>
                    <a:pt x="1542" y="1553"/>
                    <a:pt x="1542" y="0"/>
                    <a:pt x="154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51435" y="139152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6675" y="24375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21291" y="124052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78979" y="641057"/>
              <a:ext cx="94986" cy="94617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34073" y="719040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3059" y="1786100"/>
              <a:ext cx="191291" cy="191291"/>
            </a:xfrm>
            <a:custGeom>
              <a:avLst/>
              <a:gdLst/>
              <a:ahLst/>
              <a:cxnLst/>
              <a:rect l="l" t="t" r="r" b="b"/>
              <a:pathLst>
                <a:path w="6233" h="6233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8438" y="21698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95355" y="59310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80761" y="3237062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6" y="1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33"/>
                    <a:pt x="3116" y="6233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1"/>
                    <a:pt x="3116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72000" y="964410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36403" y="285328"/>
              <a:ext cx="191291" cy="190953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64349" y="910361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solidFill>
          <a:schemeClr val="accent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/>
          <p:nvPr/>
        </p:nvSpPr>
        <p:spPr>
          <a:xfrm>
            <a:off x="704252" y="1042575"/>
            <a:ext cx="197774" cy="19760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459614" y="687345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3476040" y="716281"/>
            <a:ext cx="265911" cy="265244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958950" y="687350"/>
            <a:ext cx="153232" cy="153098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530948" y="3956899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3657987" y="39091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462847" y="4299215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3"/>
          <p:cNvSpPr/>
          <p:nvPr/>
        </p:nvSpPr>
        <p:spPr>
          <a:xfrm>
            <a:off x="3441413" y="4053612"/>
            <a:ext cx="94617" cy="94617"/>
          </a:xfrm>
          <a:custGeom>
            <a:avLst/>
            <a:gdLst/>
            <a:ahLst/>
            <a:cxnLst/>
            <a:rect l="l" t="t" r="r" b="b"/>
            <a:pathLst>
              <a:path w="3083" h="3083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82"/>
                  <a:pt x="1541" y="3082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"/>
          <p:cNvSpPr/>
          <p:nvPr/>
        </p:nvSpPr>
        <p:spPr>
          <a:xfrm>
            <a:off x="3933279" y="3607174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3"/>
          <p:cNvSpPr/>
          <p:nvPr/>
        </p:nvSpPr>
        <p:spPr>
          <a:xfrm>
            <a:off x="3741955" y="55605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4074779" y="4394174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8468322" y="390892"/>
            <a:ext cx="153225" cy="15379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3"/>
          <p:cNvSpPr/>
          <p:nvPr/>
        </p:nvSpPr>
        <p:spPr>
          <a:xfrm>
            <a:off x="7923547" y="237117"/>
            <a:ext cx="153225" cy="15379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title"/>
          </p:nvPr>
        </p:nvSpPr>
        <p:spPr>
          <a:xfrm>
            <a:off x="725475" y="1601925"/>
            <a:ext cx="339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subTitle" idx="1"/>
          </p:nvPr>
        </p:nvSpPr>
        <p:spPr>
          <a:xfrm flipH="1">
            <a:off x="1004875" y="2634950"/>
            <a:ext cx="28404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">
    <p:bg>
      <p:bgPr>
        <a:solidFill>
          <a:schemeClr val="accent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2"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ctrTitle"/>
          </p:nvPr>
        </p:nvSpPr>
        <p:spPr>
          <a:xfrm flipH="1">
            <a:off x="5598238" y="1907695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 flipH="1">
            <a:off x="5598312" y="2226338"/>
            <a:ext cx="26568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ctrTitle" idx="2"/>
          </p:nvPr>
        </p:nvSpPr>
        <p:spPr>
          <a:xfrm flipH="1">
            <a:off x="1897788" y="1907695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3"/>
          </p:nvPr>
        </p:nvSpPr>
        <p:spPr>
          <a:xfrm flipH="1">
            <a:off x="888888" y="2226338"/>
            <a:ext cx="28266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 idx="4"/>
          </p:nvPr>
        </p:nvSpPr>
        <p:spPr>
          <a:xfrm>
            <a:off x="5204534" y="356125"/>
            <a:ext cx="33183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718885" y="470875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20685" y="20855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420664" y="519170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720000" y="256827"/>
            <a:ext cx="162650" cy="1623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158139" y="4225545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17650" y="4063252"/>
            <a:ext cx="162650" cy="1623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1051035" y="419127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143175" y="359025"/>
            <a:ext cx="48576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779624" y="1588745"/>
            <a:ext cx="608874" cy="586051"/>
          </a:xfrm>
          <a:custGeom>
            <a:avLst/>
            <a:gdLst/>
            <a:ahLst/>
            <a:cxnLst/>
            <a:rect l="l" t="t" r="r" b="b"/>
            <a:pathLst>
              <a:path w="36602" h="35230" extrusionOk="0">
                <a:moveTo>
                  <a:pt x="27175" y="20664"/>
                </a:moveTo>
                <a:cubicBezTo>
                  <a:pt x="27182" y="20664"/>
                  <a:pt x="27189" y="20664"/>
                  <a:pt x="27195" y="20664"/>
                </a:cubicBezTo>
                <a:cubicBezTo>
                  <a:pt x="27977" y="20664"/>
                  <a:pt x="28380" y="21619"/>
                  <a:pt x="27816" y="22171"/>
                </a:cubicBezTo>
                <a:cubicBezTo>
                  <a:pt x="27638" y="22349"/>
                  <a:pt x="27418" y="22429"/>
                  <a:pt x="27201" y="22429"/>
                </a:cubicBezTo>
                <a:cubicBezTo>
                  <a:pt x="26747" y="22429"/>
                  <a:pt x="26310" y="22079"/>
                  <a:pt x="26310" y="21550"/>
                </a:cubicBezTo>
                <a:cubicBezTo>
                  <a:pt x="26310" y="21062"/>
                  <a:pt x="26690" y="20664"/>
                  <a:pt x="27175" y="20664"/>
                </a:cubicBezTo>
                <a:close/>
                <a:moveTo>
                  <a:pt x="22416" y="22074"/>
                </a:moveTo>
                <a:cubicBezTo>
                  <a:pt x="23188" y="22074"/>
                  <a:pt x="23930" y="22671"/>
                  <a:pt x="23930" y="23574"/>
                </a:cubicBezTo>
                <a:cubicBezTo>
                  <a:pt x="23930" y="24413"/>
                  <a:pt x="23251" y="25080"/>
                  <a:pt x="22423" y="25080"/>
                </a:cubicBezTo>
                <a:cubicBezTo>
                  <a:pt x="21090" y="25080"/>
                  <a:pt x="20411" y="23459"/>
                  <a:pt x="21366" y="22516"/>
                </a:cubicBezTo>
                <a:cubicBezTo>
                  <a:pt x="21671" y="22211"/>
                  <a:pt x="22047" y="22074"/>
                  <a:pt x="22416" y="22074"/>
                </a:cubicBezTo>
                <a:close/>
                <a:moveTo>
                  <a:pt x="28727" y="24723"/>
                </a:moveTo>
                <a:cubicBezTo>
                  <a:pt x="29931" y="24723"/>
                  <a:pt x="31082" y="25654"/>
                  <a:pt x="31082" y="27069"/>
                </a:cubicBezTo>
                <a:cubicBezTo>
                  <a:pt x="31082" y="28357"/>
                  <a:pt x="30036" y="29404"/>
                  <a:pt x="28748" y="29415"/>
                </a:cubicBezTo>
                <a:cubicBezTo>
                  <a:pt x="26655" y="29415"/>
                  <a:pt x="25609" y="26885"/>
                  <a:pt x="27081" y="25414"/>
                </a:cubicBezTo>
                <a:cubicBezTo>
                  <a:pt x="27561" y="24937"/>
                  <a:pt x="28150" y="24723"/>
                  <a:pt x="28727" y="24723"/>
                </a:cubicBezTo>
                <a:close/>
                <a:moveTo>
                  <a:pt x="18985" y="1"/>
                </a:moveTo>
                <a:cubicBezTo>
                  <a:pt x="11856" y="12"/>
                  <a:pt x="5439" y="4301"/>
                  <a:pt x="2714" y="10879"/>
                </a:cubicBezTo>
                <a:cubicBezTo>
                  <a:pt x="0" y="17456"/>
                  <a:pt x="1507" y="25034"/>
                  <a:pt x="6543" y="30071"/>
                </a:cubicBezTo>
                <a:cubicBezTo>
                  <a:pt x="9912" y="33440"/>
                  <a:pt x="14418" y="35229"/>
                  <a:pt x="19001" y="35229"/>
                </a:cubicBezTo>
                <a:cubicBezTo>
                  <a:pt x="21270" y="35229"/>
                  <a:pt x="23557" y="34791"/>
                  <a:pt x="25735" y="33888"/>
                </a:cubicBezTo>
                <a:cubicBezTo>
                  <a:pt x="32313" y="31163"/>
                  <a:pt x="36602" y="24735"/>
                  <a:pt x="36602" y="17617"/>
                </a:cubicBezTo>
                <a:cubicBezTo>
                  <a:pt x="36602" y="7889"/>
                  <a:pt x="28713" y="1"/>
                  <a:pt x="18985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2019536" y="1049211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957428" y="2693910"/>
            <a:ext cx="94986" cy="94955"/>
          </a:xfrm>
          <a:custGeom>
            <a:avLst/>
            <a:gdLst/>
            <a:ahLst/>
            <a:cxnLst/>
            <a:rect l="l" t="t" r="r" b="b"/>
            <a:pathLst>
              <a:path w="3095" h="3094" extrusionOk="0">
                <a:moveTo>
                  <a:pt x="1553" y="0"/>
                </a:moveTo>
                <a:cubicBezTo>
                  <a:pt x="1553" y="1553"/>
                  <a:pt x="1" y="1553"/>
                  <a:pt x="1" y="1553"/>
                </a:cubicBezTo>
                <a:cubicBezTo>
                  <a:pt x="1553" y="1553"/>
                  <a:pt x="1553" y="3094"/>
                  <a:pt x="1553" y="3094"/>
                </a:cubicBezTo>
                <a:cubicBezTo>
                  <a:pt x="1553" y="1553"/>
                  <a:pt x="3094" y="1553"/>
                  <a:pt x="3094" y="1553"/>
                </a:cubicBezTo>
                <a:cubicBezTo>
                  <a:pt x="1553" y="1553"/>
                  <a:pt x="1553" y="0"/>
                  <a:pt x="1553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911387" y="4279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1951435" y="1391527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426675" y="2437587"/>
            <a:ext cx="94617" cy="94617"/>
          </a:xfrm>
          <a:custGeom>
            <a:avLst/>
            <a:gdLst/>
            <a:ahLst/>
            <a:cxnLst/>
            <a:rect l="l" t="t" r="r" b="b"/>
            <a:pathLst>
              <a:path w="3083" h="3083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82"/>
                  <a:pt x="1541" y="3082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521291" y="1240524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1388438" y="2169878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39" y="1"/>
                </a:moveTo>
                <a:cubicBezTo>
                  <a:pt x="3117" y="3094"/>
                  <a:pt x="46" y="3106"/>
                  <a:pt x="1" y="3106"/>
                </a:cubicBezTo>
                <a:cubicBezTo>
                  <a:pt x="0" y="3106"/>
                  <a:pt x="0" y="3106"/>
                  <a:pt x="0" y="3106"/>
                </a:cubicBezTo>
                <a:lnTo>
                  <a:pt x="0" y="3106"/>
                </a:lnTo>
                <a:cubicBezTo>
                  <a:pt x="3116" y="3117"/>
                  <a:pt x="3093" y="6233"/>
                  <a:pt x="3093" y="6233"/>
                </a:cubicBezTo>
                <a:cubicBezTo>
                  <a:pt x="3116" y="3162"/>
                  <a:pt x="6143" y="3140"/>
                  <a:pt x="6231" y="3140"/>
                </a:cubicBezTo>
                <a:cubicBezTo>
                  <a:pt x="6232" y="3140"/>
                  <a:pt x="6233" y="3140"/>
                  <a:pt x="6233" y="3140"/>
                </a:cubicBezTo>
                <a:cubicBezTo>
                  <a:pt x="3120" y="3117"/>
                  <a:pt x="3139" y="8"/>
                  <a:pt x="3139" y="1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995355" y="59310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6749306" y="2129981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3" y="0"/>
                </a:moveTo>
                <a:lnTo>
                  <a:pt x="1553" y="0"/>
                </a:lnTo>
                <a:cubicBezTo>
                  <a:pt x="1541" y="1541"/>
                  <a:pt x="0" y="1541"/>
                  <a:pt x="0" y="1541"/>
                </a:cubicBezTo>
                <a:cubicBezTo>
                  <a:pt x="1363" y="1541"/>
                  <a:pt x="1521" y="2737"/>
                  <a:pt x="1531" y="3029"/>
                </a:cubicBezTo>
                <a:lnTo>
                  <a:pt x="1531" y="3029"/>
                </a:lnTo>
                <a:cubicBezTo>
                  <a:pt x="1583" y="1563"/>
                  <a:pt x="3049" y="1552"/>
                  <a:pt x="3093" y="1552"/>
                </a:cubicBezTo>
                <a:cubicBezTo>
                  <a:pt x="3093" y="1552"/>
                  <a:pt x="3094" y="1552"/>
                  <a:pt x="3094" y="1552"/>
                </a:cubicBezTo>
                <a:cubicBezTo>
                  <a:pt x="1545" y="1541"/>
                  <a:pt x="1553" y="8"/>
                  <a:pt x="1553" y="0"/>
                </a:cubicBezTo>
                <a:close/>
                <a:moveTo>
                  <a:pt x="1531" y="3029"/>
                </a:moveTo>
                <a:lnTo>
                  <a:pt x="1531" y="3029"/>
                </a:lnTo>
                <a:cubicBezTo>
                  <a:pt x="1530" y="3050"/>
                  <a:pt x="1530" y="3072"/>
                  <a:pt x="1530" y="3093"/>
                </a:cubicBezTo>
                <a:cubicBezTo>
                  <a:pt x="1531" y="3093"/>
                  <a:pt x="1533" y="3070"/>
                  <a:pt x="1531" y="3029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6090704" y="340794"/>
            <a:ext cx="94986" cy="94617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5845798" y="418777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005B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8273059" y="1786100"/>
            <a:ext cx="191291" cy="191291"/>
          </a:xfrm>
          <a:custGeom>
            <a:avLst/>
            <a:gdLst/>
            <a:ahLst/>
            <a:cxnLst/>
            <a:rect l="l" t="t" r="r" b="b"/>
            <a:pathLst>
              <a:path w="6233" h="6233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172000" y="964410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8336403" y="285328"/>
            <a:ext cx="191291" cy="190953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8464349" y="910361"/>
            <a:ext cx="191321" cy="190953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7171999" y="2532211"/>
            <a:ext cx="191321" cy="190953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solidFill>
          <a:schemeClr val="accen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 flipH="1">
            <a:off x="1927612" y="21583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6461275" y="349669"/>
            <a:ext cx="240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2"/>
          </p:nvPr>
        </p:nvSpPr>
        <p:spPr>
          <a:xfrm flipH="1">
            <a:off x="4606900" y="2158375"/>
            <a:ext cx="2620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3"/>
          </p:nvPr>
        </p:nvSpPr>
        <p:spPr>
          <a:xfrm flipH="1">
            <a:off x="1927612" y="15600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4"/>
          </p:nvPr>
        </p:nvSpPr>
        <p:spPr>
          <a:xfrm flipH="1">
            <a:off x="4572925" y="1655700"/>
            <a:ext cx="26883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5" hasCustomPrompt="1"/>
          </p:nvPr>
        </p:nvSpPr>
        <p:spPr>
          <a:xfrm>
            <a:off x="5255275" y="1102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6" hasCustomPrompt="1"/>
          </p:nvPr>
        </p:nvSpPr>
        <p:spPr>
          <a:xfrm>
            <a:off x="2470762" y="1102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7"/>
          </p:nvPr>
        </p:nvSpPr>
        <p:spPr>
          <a:xfrm flipH="1">
            <a:off x="1882775" y="3828975"/>
            <a:ext cx="24996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8"/>
          </p:nvPr>
        </p:nvSpPr>
        <p:spPr>
          <a:xfrm flipH="1">
            <a:off x="4606900" y="3828975"/>
            <a:ext cx="2620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9"/>
          </p:nvPr>
        </p:nvSpPr>
        <p:spPr>
          <a:xfrm flipH="1">
            <a:off x="1927612" y="32306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13"/>
          </p:nvPr>
        </p:nvSpPr>
        <p:spPr>
          <a:xfrm flipH="1">
            <a:off x="4572925" y="3326300"/>
            <a:ext cx="26883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title" idx="14" hasCustomPrompt="1"/>
          </p:nvPr>
        </p:nvSpPr>
        <p:spPr>
          <a:xfrm>
            <a:off x="5255275" y="27730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20"/>
          <p:cNvSpPr txBox="1">
            <a:spLocks noGrp="1"/>
          </p:cNvSpPr>
          <p:nvPr>
            <p:ph type="title" idx="15" hasCustomPrompt="1"/>
          </p:nvPr>
        </p:nvSpPr>
        <p:spPr>
          <a:xfrm>
            <a:off x="2470762" y="27730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20"/>
          <p:cNvSpPr/>
          <p:nvPr/>
        </p:nvSpPr>
        <p:spPr>
          <a:xfrm>
            <a:off x="522214" y="504625"/>
            <a:ext cx="197774" cy="19760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778589" y="239370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8605274" y="1983951"/>
            <a:ext cx="231344" cy="230774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522223" y="2432639"/>
            <a:ext cx="197774" cy="197284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8761961" y="3983249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8693860" y="4325565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accen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ctrTitle"/>
          </p:nvPr>
        </p:nvSpPr>
        <p:spPr>
          <a:xfrm flipH="1">
            <a:off x="788675" y="179613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1"/>
          </p:nvPr>
        </p:nvSpPr>
        <p:spPr>
          <a:xfrm flipH="1">
            <a:off x="788675" y="221025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ctrTitle" idx="2"/>
          </p:nvPr>
        </p:nvSpPr>
        <p:spPr>
          <a:xfrm flipH="1">
            <a:off x="3792986" y="179350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ubTitle" idx="3"/>
          </p:nvPr>
        </p:nvSpPr>
        <p:spPr>
          <a:xfrm flipH="1">
            <a:off x="3434488" y="2210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ctrTitle" idx="4"/>
          </p:nvPr>
        </p:nvSpPr>
        <p:spPr>
          <a:xfrm flipH="1">
            <a:off x="6795397" y="179352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ubTitle" idx="5"/>
          </p:nvPr>
        </p:nvSpPr>
        <p:spPr>
          <a:xfrm flipH="1">
            <a:off x="6121597" y="221025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title" idx="6"/>
          </p:nvPr>
        </p:nvSpPr>
        <p:spPr>
          <a:xfrm>
            <a:off x="641900" y="356125"/>
            <a:ext cx="38295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8010264" y="769000"/>
            <a:ext cx="197774" cy="19760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8266639" y="503745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597361" y="4711549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382485" y="4568340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7968760" y="408790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>
            <a:spLocks noGrp="1"/>
          </p:cNvSpPr>
          <p:nvPr>
            <p:ph type="body" idx="1"/>
          </p:nvPr>
        </p:nvSpPr>
        <p:spPr>
          <a:xfrm>
            <a:off x="720000" y="174300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Light"/>
              <a:buChar char="▢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>
            <a:off x="2217000" y="355650"/>
            <a:ext cx="47100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9" r:id="rId6"/>
    <p:sldLayoutId id="2147483666" r:id="rId7"/>
    <p:sldLayoutId id="2147483667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ctrTitle"/>
          </p:nvPr>
        </p:nvSpPr>
        <p:spPr>
          <a:xfrm rot="954">
            <a:off x="2409777" y="540567"/>
            <a:ext cx="4162729" cy="1744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Gdansk </a:t>
            </a:r>
            <a:r>
              <a:rPr lang="ro-RO" smtClean="0"/>
              <a:t/>
            </a:r>
            <a:br>
              <a:rPr lang="ro-RO" smtClean="0"/>
            </a:br>
            <a:r>
              <a:rPr lang="en-US" smtClean="0"/>
              <a:t>Tour</a:t>
            </a:r>
            <a:endParaRPr dirty="0"/>
          </a:p>
        </p:txBody>
      </p:sp>
      <p:grpSp>
        <p:nvGrpSpPr>
          <p:cNvPr id="419" name="Google Shape;419;p40"/>
          <p:cNvGrpSpPr/>
          <p:nvPr/>
        </p:nvGrpSpPr>
        <p:grpSpPr>
          <a:xfrm>
            <a:off x="486495" y="2386417"/>
            <a:ext cx="8169175" cy="2853369"/>
            <a:chOff x="1143725" y="2848950"/>
            <a:chExt cx="6712000" cy="2344400"/>
          </a:xfrm>
        </p:grpSpPr>
        <p:sp>
          <p:nvSpPr>
            <p:cNvPr id="420" name="Google Shape;420;p40"/>
            <p:cNvSpPr/>
            <p:nvPr/>
          </p:nvSpPr>
          <p:spPr>
            <a:xfrm>
              <a:off x="2943325" y="3267800"/>
              <a:ext cx="249550" cy="90575"/>
            </a:xfrm>
            <a:custGeom>
              <a:avLst/>
              <a:gdLst/>
              <a:ahLst/>
              <a:cxnLst/>
              <a:rect l="l" t="t" r="r" b="b"/>
              <a:pathLst>
                <a:path w="9982" h="3623" extrusionOk="0">
                  <a:moveTo>
                    <a:pt x="886" y="1"/>
                  </a:moveTo>
                  <a:lnTo>
                    <a:pt x="0" y="3623"/>
                  </a:lnTo>
                  <a:lnTo>
                    <a:pt x="9981" y="3623"/>
                  </a:lnTo>
                  <a:lnTo>
                    <a:pt x="9084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2439950" y="3367850"/>
              <a:ext cx="1256000" cy="1625975"/>
            </a:xfrm>
            <a:custGeom>
              <a:avLst/>
              <a:gdLst/>
              <a:ahLst/>
              <a:cxnLst/>
              <a:rect l="l" t="t" r="r" b="b"/>
              <a:pathLst>
                <a:path w="50240" h="65039" extrusionOk="0">
                  <a:moveTo>
                    <a:pt x="21308" y="23654"/>
                  </a:moveTo>
                  <a:lnTo>
                    <a:pt x="21308" y="26713"/>
                  </a:lnTo>
                  <a:lnTo>
                    <a:pt x="18261" y="26713"/>
                  </a:lnTo>
                  <a:lnTo>
                    <a:pt x="18261" y="23654"/>
                  </a:lnTo>
                  <a:close/>
                  <a:moveTo>
                    <a:pt x="26644" y="23654"/>
                  </a:moveTo>
                  <a:lnTo>
                    <a:pt x="26644" y="26713"/>
                  </a:lnTo>
                  <a:lnTo>
                    <a:pt x="23596" y="26713"/>
                  </a:lnTo>
                  <a:lnTo>
                    <a:pt x="23596" y="23654"/>
                  </a:lnTo>
                  <a:close/>
                  <a:moveTo>
                    <a:pt x="31991" y="23654"/>
                  </a:moveTo>
                  <a:lnTo>
                    <a:pt x="31991" y="26713"/>
                  </a:lnTo>
                  <a:lnTo>
                    <a:pt x="28943" y="26713"/>
                  </a:lnTo>
                  <a:lnTo>
                    <a:pt x="28943" y="23654"/>
                  </a:lnTo>
                  <a:close/>
                  <a:moveTo>
                    <a:pt x="15973" y="42351"/>
                  </a:moveTo>
                  <a:lnTo>
                    <a:pt x="15973" y="45398"/>
                  </a:lnTo>
                  <a:lnTo>
                    <a:pt x="12914" y="45398"/>
                  </a:lnTo>
                  <a:lnTo>
                    <a:pt x="12914" y="42351"/>
                  </a:lnTo>
                  <a:close/>
                  <a:moveTo>
                    <a:pt x="21308" y="42351"/>
                  </a:moveTo>
                  <a:lnTo>
                    <a:pt x="21308" y="45398"/>
                  </a:lnTo>
                  <a:lnTo>
                    <a:pt x="18261" y="45398"/>
                  </a:lnTo>
                  <a:lnTo>
                    <a:pt x="18261" y="42351"/>
                  </a:lnTo>
                  <a:close/>
                  <a:moveTo>
                    <a:pt x="26644" y="42351"/>
                  </a:moveTo>
                  <a:lnTo>
                    <a:pt x="26644" y="45398"/>
                  </a:lnTo>
                  <a:lnTo>
                    <a:pt x="23596" y="45398"/>
                  </a:lnTo>
                  <a:lnTo>
                    <a:pt x="23596" y="42351"/>
                  </a:lnTo>
                  <a:close/>
                  <a:moveTo>
                    <a:pt x="31991" y="42351"/>
                  </a:moveTo>
                  <a:lnTo>
                    <a:pt x="31991" y="45398"/>
                  </a:lnTo>
                  <a:lnTo>
                    <a:pt x="28943" y="45398"/>
                  </a:lnTo>
                  <a:lnTo>
                    <a:pt x="28943" y="42351"/>
                  </a:lnTo>
                  <a:close/>
                  <a:moveTo>
                    <a:pt x="37326" y="42351"/>
                  </a:moveTo>
                  <a:lnTo>
                    <a:pt x="37326" y="45398"/>
                  </a:lnTo>
                  <a:lnTo>
                    <a:pt x="34279" y="45398"/>
                  </a:lnTo>
                  <a:lnTo>
                    <a:pt x="34279" y="42351"/>
                  </a:lnTo>
                  <a:close/>
                  <a:moveTo>
                    <a:pt x="20043" y="0"/>
                  </a:moveTo>
                  <a:lnTo>
                    <a:pt x="9223" y="44191"/>
                  </a:lnTo>
                  <a:lnTo>
                    <a:pt x="6106" y="41857"/>
                  </a:lnTo>
                  <a:lnTo>
                    <a:pt x="0" y="65039"/>
                  </a:lnTo>
                  <a:lnTo>
                    <a:pt x="50240" y="65039"/>
                  </a:lnTo>
                  <a:lnTo>
                    <a:pt x="44145" y="41857"/>
                  </a:lnTo>
                  <a:lnTo>
                    <a:pt x="41029" y="44191"/>
                  </a:lnTo>
                  <a:lnTo>
                    <a:pt x="3020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992475" y="2848950"/>
              <a:ext cx="151250" cy="309075"/>
            </a:xfrm>
            <a:custGeom>
              <a:avLst/>
              <a:gdLst/>
              <a:ahLst/>
              <a:cxnLst/>
              <a:rect l="l" t="t" r="r" b="b"/>
              <a:pathLst>
                <a:path w="6050" h="12363" extrusionOk="0">
                  <a:moveTo>
                    <a:pt x="3025" y="1"/>
                  </a:moveTo>
                  <a:lnTo>
                    <a:pt x="1" y="12362"/>
                  </a:lnTo>
                  <a:lnTo>
                    <a:pt x="6049" y="1236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2373250" y="4372575"/>
              <a:ext cx="211025" cy="621250"/>
            </a:xfrm>
            <a:custGeom>
              <a:avLst/>
              <a:gdLst/>
              <a:ahLst/>
              <a:cxnLst/>
              <a:rect l="l" t="t" r="r" b="b"/>
              <a:pathLst>
                <a:path w="8441" h="24850" extrusionOk="0">
                  <a:moveTo>
                    <a:pt x="6544" y="0"/>
                  </a:moveTo>
                  <a:lnTo>
                    <a:pt x="1" y="24850"/>
                  </a:lnTo>
                  <a:lnTo>
                    <a:pt x="2278" y="24850"/>
                  </a:lnTo>
                  <a:lnTo>
                    <a:pt x="8441" y="1426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551625" y="4372575"/>
              <a:ext cx="211300" cy="621250"/>
            </a:xfrm>
            <a:custGeom>
              <a:avLst/>
              <a:gdLst/>
              <a:ahLst/>
              <a:cxnLst/>
              <a:rect l="l" t="t" r="r" b="b"/>
              <a:pathLst>
                <a:path w="8452" h="24850" extrusionOk="0">
                  <a:moveTo>
                    <a:pt x="1909" y="0"/>
                  </a:moveTo>
                  <a:lnTo>
                    <a:pt x="0" y="1426"/>
                  </a:lnTo>
                  <a:lnTo>
                    <a:pt x="6175" y="24850"/>
                  </a:lnTo>
                  <a:lnTo>
                    <a:pt x="8452" y="24850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2967750" y="3167475"/>
              <a:ext cx="200400" cy="90575"/>
            </a:xfrm>
            <a:custGeom>
              <a:avLst/>
              <a:gdLst/>
              <a:ahLst/>
              <a:cxnLst/>
              <a:rect l="l" t="t" r="r" b="b"/>
              <a:pathLst>
                <a:path w="8016" h="3623" extrusionOk="0">
                  <a:moveTo>
                    <a:pt x="886" y="1"/>
                  </a:moveTo>
                  <a:lnTo>
                    <a:pt x="1" y="3623"/>
                  </a:lnTo>
                  <a:lnTo>
                    <a:pt x="8015" y="3623"/>
                  </a:lnTo>
                  <a:lnTo>
                    <a:pt x="7130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903525" y="3446625"/>
              <a:ext cx="109550" cy="182000"/>
            </a:xfrm>
            <a:custGeom>
              <a:avLst/>
              <a:gdLst/>
              <a:ahLst/>
              <a:cxnLst/>
              <a:rect l="l" t="t" r="r" b="b"/>
              <a:pathLst>
                <a:path w="4382" h="7280" extrusionOk="0">
                  <a:moveTo>
                    <a:pt x="4381" y="0"/>
                  </a:moveTo>
                  <a:cubicBezTo>
                    <a:pt x="3140" y="886"/>
                    <a:pt x="1392" y="2817"/>
                    <a:pt x="0" y="6957"/>
                  </a:cubicBezTo>
                  <a:cubicBezTo>
                    <a:pt x="472" y="7084"/>
                    <a:pt x="966" y="7187"/>
                    <a:pt x="1484" y="7279"/>
                  </a:cubicBezTo>
                  <a:cubicBezTo>
                    <a:pt x="2369" y="3185"/>
                    <a:pt x="3485" y="1081"/>
                    <a:pt x="438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818725" y="4554550"/>
              <a:ext cx="69300" cy="257025"/>
            </a:xfrm>
            <a:custGeom>
              <a:avLst/>
              <a:gdLst/>
              <a:ahLst/>
              <a:cxnLst/>
              <a:rect l="l" t="t" r="r" b="b"/>
              <a:pathLst>
                <a:path w="2772" h="10281" extrusionOk="0">
                  <a:moveTo>
                    <a:pt x="184" y="0"/>
                  </a:moveTo>
                  <a:cubicBezTo>
                    <a:pt x="104" y="3277"/>
                    <a:pt x="46" y="6348"/>
                    <a:pt x="0" y="8981"/>
                  </a:cubicBezTo>
                  <a:cubicBezTo>
                    <a:pt x="322" y="9234"/>
                    <a:pt x="1150" y="9786"/>
                    <a:pt x="2656" y="10280"/>
                  </a:cubicBezTo>
                  <a:cubicBezTo>
                    <a:pt x="2691" y="7670"/>
                    <a:pt x="2725" y="4531"/>
                    <a:pt x="2771" y="1150"/>
                  </a:cubicBezTo>
                  <a:cubicBezTo>
                    <a:pt x="1863" y="886"/>
                    <a:pt x="989" y="495"/>
                    <a:pt x="18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2003850" y="3429075"/>
              <a:ext cx="94025" cy="208725"/>
            </a:xfrm>
            <a:custGeom>
              <a:avLst/>
              <a:gdLst/>
              <a:ahLst/>
              <a:cxnLst/>
              <a:rect l="l" t="t" r="r" b="b"/>
              <a:pathLst>
                <a:path w="3761" h="8349" extrusionOk="0">
                  <a:moveTo>
                    <a:pt x="1875" y="1"/>
                  </a:moveTo>
                  <a:cubicBezTo>
                    <a:pt x="1610" y="265"/>
                    <a:pt x="656" y="1691"/>
                    <a:pt x="1" y="8280"/>
                  </a:cubicBezTo>
                  <a:cubicBezTo>
                    <a:pt x="610" y="8326"/>
                    <a:pt x="1231" y="8349"/>
                    <a:pt x="1886" y="8349"/>
                  </a:cubicBezTo>
                  <a:cubicBezTo>
                    <a:pt x="2530" y="8349"/>
                    <a:pt x="3151" y="8326"/>
                    <a:pt x="3761" y="8303"/>
                  </a:cubicBezTo>
                  <a:cubicBezTo>
                    <a:pt x="3105" y="1726"/>
                    <a:pt x="2162" y="288"/>
                    <a:pt x="187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2067950" y="3439150"/>
              <a:ext cx="84250" cy="196925"/>
            </a:xfrm>
            <a:custGeom>
              <a:avLst/>
              <a:gdLst/>
              <a:ahLst/>
              <a:cxnLst/>
              <a:rect l="l" t="t" r="r" b="b"/>
              <a:pathLst>
                <a:path w="3370" h="7877" extrusionOk="0">
                  <a:moveTo>
                    <a:pt x="1" y="0"/>
                  </a:moveTo>
                  <a:lnTo>
                    <a:pt x="1" y="0"/>
                  </a:lnTo>
                  <a:cubicBezTo>
                    <a:pt x="472" y="989"/>
                    <a:pt x="1105" y="3151"/>
                    <a:pt x="1588" y="7877"/>
                  </a:cubicBezTo>
                  <a:cubicBezTo>
                    <a:pt x="2197" y="7854"/>
                    <a:pt x="2795" y="7808"/>
                    <a:pt x="3370" y="7739"/>
                  </a:cubicBezTo>
                  <a:cubicBezTo>
                    <a:pt x="2289" y="2714"/>
                    <a:pt x="863" y="748"/>
                    <a:pt x="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858100" y="3629450"/>
              <a:ext cx="80525" cy="232300"/>
            </a:xfrm>
            <a:custGeom>
              <a:avLst/>
              <a:gdLst/>
              <a:ahLst/>
              <a:cxnLst/>
              <a:rect l="l" t="t" r="r" b="b"/>
              <a:pathLst>
                <a:path w="3221" h="9292" extrusionOk="0">
                  <a:moveTo>
                    <a:pt x="1691" y="1"/>
                  </a:moveTo>
                  <a:cubicBezTo>
                    <a:pt x="989" y="2208"/>
                    <a:pt x="380" y="5026"/>
                    <a:pt x="1" y="8590"/>
                  </a:cubicBezTo>
                  <a:cubicBezTo>
                    <a:pt x="679" y="8878"/>
                    <a:pt x="1392" y="9119"/>
                    <a:pt x="2116" y="9292"/>
                  </a:cubicBezTo>
                  <a:lnTo>
                    <a:pt x="2116" y="9280"/>
                  </a:lnTo>
                  <a:cubicBezTo>
                    <a:pt x="2358" y="5589"/>
                    <a:pt x="2749" y="2657"/>
                    <a:pt x="3220" y="334"/>
                  </a:cubicBezTo>
                  <a:cubicBezTo>
                    <a:pt x="2691" y="242"/>
                    <a:pt x="2185" y="127"/>
                    <a:pt x="169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816425" y="4790850"/>
              <a:ext cx="68725" cy="202975"/>
            </a:xfrm>
            <a:custGeom>
              <a:avLst/>
              <a:gdLst/>
              <a:ahLst/>
              <a:cxnLst/>
              <a:rect l="l" t="t" r="r" b="b"/>
              <a:pathLst>
                <a:path w="2749" h="8119" extrusionOk="0">
                  <a:moveTo>
                    <a:pt x="92" y="0"/>
                  </a:moveTo>
                  <a:cubicBezTo>
                    <a:pt x="23" y="4290"/>
                    <a:pt x="0" y="7348"/>
                    <a:pt x="0" y="8119"/>
                  </a:cubicBezTo>
                  <a:lnTo>
                    <a:pt x="2702" y="8119"/>
                  </a:lnTo>
                  <a:cubicBezTo>
                    <a:pt x="2702" y="7429"/>
                    <a:pt x="2714" y="4888"/>
                    <a:pt x="2748" y="1242"/>
                  </a:cubicBezTo>
                  <a:cubicBezTo>
                    <a:pt x="1392" y="817"/>
                    <a:pt x="541" y="322"/>
                    <a:pt x="9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840850" y="3854250"/>
              <a:ext cx="69600" cy="244100"/>
            </a:xfrm>
            <a:custGeom>
              <a:avLst/>
              <a:gdLst/>
              <a:ahLst/>
              <a:cxnLst/>
              <a:rect l="l" t="t" r="r" b="b"/>
              <a:pathLst>
                <a:path w="2784" h="9764" extrusionOk="0">
                  <a:moveTo>
                    <a:pt x="645" y="1"/>
                  </a:moveTo>
                  <a:cubicBezTo>
                    <a:pt x="633" y="104"/>
                    <a:pt x="622" y="208"/>
                    <a:pt x="610" y="323"/>
                  </a:cubicBezTo>
                  <a:cubicBezTo>
                    <a:pt x="380" y="2806"/>
                    <a:pt x="173" y="5727"/>
                    <a:pt x="1" y="8843"/>
                  </a:cubicBezTo>
                  <a:cubicBezTo>
                    <a:pt x="748" y="9234"/>
                    <a:pt x="1541" y="9533"/>
                    <a:pt x="2358" y="9763"/>
                  </a:cubicBezTo>
                  <a:cubicBezTo>
                    <a:pt x="2473" y="6440"/>
                    <a:pt x="2611" y="3347"/>
                    <a:pt x="2783" y="691"/>
                  </a:cubicBezTo>
                  <a:cubicBezTo>
                    <a:pt x="2047" y="518"/>
                    <a:pt x="1334" y="288"/>
                    <a:pt x="64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2088950" y="3446625"/>
              <a:ext cx="111275" cy="184850"/>
            </a:xfrm>
            <a:custGeom>
              <a:avLst/>
              <a:gdLst/>
              <a:ahLst/>
              <a:cxnLst/>
              <a:rect l="l" t="t" r="r" b="b"/>
              <a:pathLst>
                <a:path w="4451" h="7394" extrusionOk="0">
                  <a:moveTo>
                    <a:pt x="0" y="0"/>
                  </a:moveTo>
                  <a:lnTo>
                    <a:pt x="0" y="0"/>
                  </a:lnTo>
                  <a:cubicBezTo>
                    <a:pt x="897" y="1093"/>
                    <a:pt x="2024" y="3231"/>
                    <a:pt x="2909" y="7394"/>
                  </a:cubicBezTo>
                  <a:cubicBezTo>
                    <a:pt x="3450" y="7337"/>
                    <a:pt x="3956" y="7256"/>
                    <a:pt x="4450" y="7176"/>
                  </a:cubicBezTo>
                  <a:cubicBezTo>
                    <a:pt x="3047" y="2886"/>
                    <a:pt x="1254" y="909"/>
                    <a:pt x="0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950100" y="3439150"/>
              <a:ext cx="83675" cy="196350"/>
            </a:xfrm>
            <a:custGeom>
              <a:avLst/>
              <a:gdLst/>
              <a:ahLst/>
              <a:cxnLst/>
              <a:rect l="l" t="t" r="r" b="b"/>
              <a:pathLst>
                <a:path w="3347" h="7854" extrusionOk="0">
                  <a:moveTo>
                    <a:pt x="3346" y="0"/>
                  </a:moveTo>
                  <a:lnTo>
                    <a:pt x="3346" y="0"/>
                  </a:lnTo>
                  <a:cubicBezTo>
                    <a:pt x="2495" y="748"/>
                    <a:pt x="1081" y="2691"/>
                    <a:pt x="0" y="7647"/>
                  </a:cubicBezTo>
                  <a:cubicBezTo>
                    <a:pt x="575" y="7739"/>
                    <a:pt x="1162" y="7808"/>
                    <a:pt x="1771" y="7854"/>
                  </a:cubicBezTo>
                  <a:cubicBezTo>
                    <a:pt x="2243" y="3139"/>
                    <a:pt x="2875" y="978"/>
                    <a:pt x="334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2163675" y="3635200"/>
              <a:ext cx="81100" cy="231725"/>
            </a:xfrm>
            <a:custGeom>
              <a:avLst/>
              <a:gdLst/>
              <a:ahLst/>
              <a:cxnLst/>
              <a:rect l="l" t="t" r="r" b="b"/>
              <a:pathLst>
                <a:path w="3244" h="9269" extrusionOk="0">
                  <a:moveTo>
                    <a:pt x="1576" y="1"/>
                  </a:moveTo>
                  <a:cubicBezTo>
                    <a:pt x="1070" y="92"/>
                    <a:pt x="541" y="173"/>
                    <a:pt x="1" y="230"/>
                  </a:cubicBezTo>
                  <a:cubicBezTo>
                    <a:pt x="472" y="2530"/>
                    <a:pt x="852" y="5417"/>
                    <a:pt x="1082" y="9050"/>
                  </a:cubicBezTo>
                  <a:cubicBezTo>
                    <a:pt x="1082" y="9119"/>
                    <a:pt x="1093" y="9200"/>
                    <a:pt x="1105" y="9269"/>
                  </a:cubicBezTo>
                  <a:cubicBezTo>
                    <a:pt x="1829" y="9154"/>
                    <a:pt x="2542" y="8993"/>
                    <a:pt x="3244" y="8786"/>
                  </a:cubicBezTo>
                  <a:cubicBezTo>
                    <a:pt x="2887" y="5129"/>
                    <a:pt x="2289" y="2254"/>
                    <a:pt x="157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977700" y="4601125"/>
              <a:ext cx="146350" cy="233150"/>
            </a:xfrm>
            <a:custGeom>
              <a:avLst/>
              <a:gdLst/>
              <a:ahLst/>
              <a:cxnLst/>
              <a:rect l="l" t="t" r="r" b="b"/>
              <a:pathLst>
                <a:path w="5854" h="9326" extrusionOk="0">
                  <a:moveTo>
                    <a:pt x="58" y="0"/>
                  </a:moveTo>
                  <a:cubicBezTo>
                    <a:pt x="35" y="3450"/>
                    <a:pt x="12" y="6612"/>
                    <a:pt x="0" y="9176"/>
                  </a:cubicBezTo>
                  <a:cubicBezTo>
                    <a:pt x="978" y="9280"/>
                    <a:pt x="1955" y="9326"/>
                    <a:pt x="2932" y="9326"/>
                  </a:cubicBezTo>
                  <a:cubicBezTo>
                    <a:pt x="4013" y="9326"/>
                    <a:pt x="4979" y="9291"/>
                    <a:pt x="5853" y="9222"/>
                  </a:cubicBezTo>
                  <a:cubicBezTo>
                    <a:pt x="5842" y="6647"/>
                    <a:pt x="5830" y="3484"/>
                    <a:pt x="5796" y="35"/>
                  </a:cubicBezTo>
                  <a:cubicBezTo>
                    <a:pt x="4933" y="92"/>
                    <a:pt x="3990" y="127"/>
                    <a:pt x="2921" y="127"/>
                  </a:cubicBezTo>
                  <a:cubicBezTo>
                    <a:pt x="2824" y="128"/>
                    <a:pt x="2728" y="128"/>
                    <a:pt x="2632" y="128"/>
                  </a:cubicBezTo>
                  <a:cubicBezTo>
                    <a:pt x="1774" y="128"/>
                    <a:pt x="916" y="83"/>
                    <a:pt x="58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979125" y="4361925"/>
              <a:ext cx="143775" cy="233175"/>
            </a:xfrm>
            <a:custGeom>
              <a:avLst/>
              <a:gdLst/>
              <a:ahLst/>
              <a:cxnLst/>
              <a:rect l="l" t="t" r="r" b="b"/>
              <a:pathLst>
                <a:path w="5751" h="9327" extrusionOk="0">
                  <a:moveTo>
                    <a:pt x="81" y="1"/>
                  </a:moveTo>
                  <a:cubicBezTo>
                    <a:pt x="47" y="3140"/>
                    <a:pt x="24" y="6256"/>
                    <a:pt x="1" y="9189"/>
                  </a:cubicBezTo>
                  <a:cubicBezTo>
                    <a:pt x="955" y="9281"/>
                    <a:pt x="1921" y="9327"/>
                    <a:pt x="2875" y="9327"/>
                  </a:cubicBezTo>
                  <a:cubicBezTo>
                    <a:pt x="3933" y="9327"/>
                    <a:pt x="4888" y="9292"/>
                    <a:pt x="5750" y="9235"/>
                  </a:cubicBezTo>
                  <a:cubicBezTo>
                    <a:pt x="5727" y="6314"/>
                    <a:pt x="5704" y="3198"/>
                    <a:pt x="5670" y="47"/>
                  </a:cubicBezTo>
                  <a:cubicBezTo>
                    <a:pt x="4819" y="93"/>
                    <a:pt x="3899" y="127"/>
                    <a:pt x="2875" y="127"/>
                  </a:cubicBezTo>
                  <a:cubicBezTo>
                    <a:pt x="1852" y="127"/>
                    <a:pt x="921" y="81"/>
                    <a:pt x="8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191575" y="3864325"/>
              <a:ext cx="70175" cy="239775"/>
            </a:xfrm>
            <a:custGeom>
              <a:avLst/>
              <a:gdLst/>
              <a:ahLst/>
              <a:cxnLst/>
              <a:rect l="l" t="t" r="r" b="b"/>
              <a:pathLst>
                <a:path w="2807" h="9591" extrusionOk="0">
                  <a:moveTo>
                    <a:pt x="2162" y="0"/>
                  </a:moveTo>
                  <a:cubicBezTo>
                    <a:pt x="1461" y="207"/>
                    <a:pt x="736" y="357"/>
                    <a:pt x="0" y="472"/>
                  </a:cubicBezTo>
                  <a:cubicBezTo>
                    <a:pt x="173" y="3162"/>
                    <a:pt x="311" y="6279"/>
                    <a:pt x="426" y="9590"/>
                  </a:cubicBezTo>
                  <a:cubicBezTo>
                    <a:pt x="1231" y="9452"/>
                    <a:pt x="2024" y="9245"/>
                    <a:pt x="2806" y="8981"/>
                  </a:cubicBezTo>
                  <a:cubicBezTo>
                    <a:pt x="2622" y="5692"/>
                    <a:pt x="2415" y="2622"/>
                    <a:pt x="216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984600" y="3883875"/>
              <a:ext cx="132550" cy="232575"/>
            </a:xfrm>
            <a:custGeom>
              <a:avLst/>
              <a:gdLst/>
              <a:ahLst/>
              <a:cxnLst/>
              <a:rect l="l" t="t" r="r" b="b"/>
              <a:pathLst>
                <a:path w="5302" h="9303" extrusionOk="0">
                  <a:moveTo>
                    <a:pt x="196" y="0"/>
                  </a:moveTo>
                  <a:cubicBezTo>
                    <a:pt x="127" y="2702"/>
                    <a:pt x="58" y="5842"/>
                    <a:pt x="0" y="9176"/>
                  </a:cubicBezTo>
                  <a:cubicBezTo>
                    <a:pt x="805" y="9257"/>
                    <a:pt x="1679" y="9303"/>
                    <a:pt x="2656" y="9303"/>
                  </a:cubicBezTo>
                  <a:cubicBezTo>
                    <a:pt x="3622" y="9303"/>
                    <a:pt x="4508" y="9268"/>
                    <a:pt x="5301" y="9211"/>
                  </a:cubicBezTo>
                  <a:cubicBezTo>
                    <a:pt x="5244" y="5888"/>
                    <a:pt x="5186" y="2748"/>
                    <a:pt x="5106" y="35"/>
                  </a:cubicBezTo>
                  <a:cubicBezTo>
                    <a:pt x="4358" y="81"/>
                    <a:pt x="3542" y="104"/>
                    <a:pt x="2656" y="104"/>
                  </a:cubicBezTo>
                  <a:cubicBezTo>
                    <a:pt x="1759" y="104"/>
                    <a:pt x="954" y="69"/>
                    <a:pt x="19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920475" y="3639500"/>
              <a:ext cx="73350" cy="234050"/>
            </a:xfrm>
            <a:custGeom>
              <a:avLst/>
              <a:gdLst/>
              <a:ahLst/>
              <a:cxnLst/>
              <a:rect l="l" t="t" r="r" b="b"/>
              <a:pathLst>
                <a:path w="2934" h="9362" extrusionOk="0">
                  <a:moveTo>
                    <a:pt x="1116" y="1"/>
                  </a:moveTo>
                  <a:cubicBezTo>
                    <a:pt x="633" y="2301"/>
                    <a:pt x="242" y="5210"/>
                    <a:pt x="1" y="8901"/>
                  </a:cubicBezTo>
                  <a:lnTo>
                    <a:pt x="1" y="8982"/>
                  </a:lnTo>
                  <a:cubicBezTo>
                    <a:pt x="794" y="9154"/>
                    <a:pt x="1599" y="9281"/>
                    <a:pt x="2404" y="9361"/>
                  </a:cubicBezTo>
                  <a:cubicBezTo>
                    <a:pt x="2404" y="9200"/>
                    <a:pt x="2416" y="9039"/>
                    <a:pt x="2416" y="8890"/>
                  </a:cubicBezTo>
                  <a:cubicBezTo>
                    <a:pt x="2531" y="5337"/>
                    <a:pt x="2703" y="2485"/>
                    <a:pt x="2933" y="219"/>
                  </a:cubicBezTo>
                  <a:cubicBezTo>
                    <a:pt x="2301" y="162"/>
                    <a:pt x="1691" y="93"/>
                    <a:pt x="111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2108500" y="3642100"/>
              <a:ext cx="73325" cy="232600"/>
            </a:xfrm>
            <a:custGeom>
              <a:avLst/>
              <a:gdLst/>
              <a:ahLst/>
              <a:cxnLst/>
              <a:rect l="l" t="t" r="r" b="b"/>
              <a:pathLst>
                <a:path w="2933" h="9304" extrusionOk="0">
                  <a:moveTo>
                    <a:pt x="1817" y="0"/>
                  </a:moveTo>
                  <a:cubicBezTo>
                    <a:pt x="1242" y="58"/>
                    <a:pt x="621" y="104"/>
                    <a:pt x="0" y="138"/>
                  </a:cubicBezTo>
                  <a:cubicBezTo>
                    <a:pt x="207" y="2415"/>
                    <a:pt x="391" y="5244"/>
                    <a:pt x="506" y="8786"/>
                  </a:cubicBezTo>
                  <a:cubicBezTo>
                    <a:pt x="506" y="8958"/>
                    <a:pt x="506" y="9131"/>
                    <a:pt x="518" y="9303"/>
                  </a:cubicBezTo>
                  <a:cubicBezTo>
                    <a:pt x="1426" y="9246"/>
                    <a:pt x="2231" y="9154"/>
                    <a:pt x="2932" y="9050"/>
                  </a:cubicBezTo>
                  <a:cubicBezTo>
                    <a:pt x="2921" y="8970"/>
                    <a:pt x="2921" y="8878"/>
                    <a:pt x="2909" y="8797"/>
                  </a:cubicBezTo>
                  <a:cubicBezTo>
                    <a:pt x="2679" y="5152"/>
                    <a:pt x="2288" y="2277"/>
                    <a:pt x="181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989775" y="3645550"/>
              <a:ext cx="122200" cy="231450"/>
            </a:xfrm>
            <a:custGeom>
              <a:avLst/>
              <a:gdLst/>
              <a:ahLst/>
              <a:cxnLst/>
              <a:rect l="l" t="t" r="r" b="b"/>
              <a:pathLst>
                <a:path w="4888" h="9258" extrusionOk="0">
                  <a:moveTo>
                    <a:pt x="529" y="0"/>
                  </a:moveTo>
                  <a:cubicBezTo>
                    <a:pt x="311" y="2254"/>
                    <a:pt x="127" y="5095"/>
                    <a:pt x="23" y="8659"/>
                  </a:cubicBezTo>
                  <a:cubicBezTo>
                    <a:pt x="23" y="8820"/>
                    <a:pt x="12" y="8993"/>
                    <a:pt x="0" y="9154"/>
                  </a:cubicBezTo>
                  <a:cubicBezTo>
                    <a:pt x="747" y="9223"/>
                    <a:pt x="1552" y="9257"/>
                    <a:pt x="2449" y="9257"/>
                  </a:cubicBezTo>
                  <a:cubicBezTo>
                    <a:pt x="3335" y="9257"/>
                    <a:pt x="4140" y="9234"/>
                    <a:pt x="4887" y="9188"/>
                  </a:cubicBezTo>
                  <a:cubicBezTo>
                    <a:pt x="4887" y="9016"/>
                    <a:pt x="4876" y="8832"/>
                    <a:pt x="4876" y="8659"/>
                  </a:cubicBezTo>
                  <a:cubicBezTo>
                    <a:pt x="4761" y="5106"/>
                    <a:pt x="4577" y="2277"/>
                    <a:pt x="4370" y="23"/>
                  </a:cubicBezTo>
                  <a:cubicBezTo>
                    <a:pt x="3749" y="46"/>
                    <a:pt x="3105" y="69"/>
                    <a:pt x="2449" y="69"/>
                  </a:cubicBezTo>
                  <a:cubicBezTo>
                    <a:pt x="1782" y="69"/>
                    <a:pt x="1150" y="46"/>
                    <a:pt x="529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981425" y="4122750"/>
              <a:ext cx="139175" cy="232875"/>
            </a:xfrm>
            <a:custGeom>
              <a:avLst/>
              <a:gdLst/>
              <a:ahLst/>
              <a:cxnLst/>
              <a:rect l="l" t="t" r="r" b="b"/>
              <a:pathLst>
                <a:path w="5567" h="9315" extrusionOk="0">
                  <a:moveTo>
                    <a:pt x="116" y="1"/>
                  </a:moveTo>
                  <a:cubicBezTo>
                    <a:pt x="70" y="2968"/>
                    <a:pt x="35" y="6084"/>
                    <a:pt x="1" y="9177"/>
                  </a:cubicBezTo>
                  <a:cubicBezTo>
                    <a:pt x="829" y="9269"/>
                    <a:pt x="1748" y="9315"/>
                    <a:pt x="2783" y="9315"/>
                  </a:cubicBezTo>
                  <a:cubicBezTo>
                    <a:pt x="3807" y="9315"/>
                    <a:pt x="4727" y="9280"/>
                    <a:pt x="5566" y="9223"/>
                  </a:cubicBezTo>
                  <a:cubicBezTo>
                    <a:pt x="5532" y="6130"/>
                    <a:pt x="5486" y="3014"/>
                    <a:pt x="5440" y="47"/>
                  </a:cubicBezTo>
                  <a:cubicBezTo>
                    <a:pt x="4635" y="93"/>
                    <a:pt x="3749" y="127"/>
                    <a:pt x="2783" y="127"/>
                  </a:cubicBezTo>
                  <a:cubicBezTo>
                    <a:pt x="1806" y="127"/>
                    <a:pt x="932" y="81"/>
                    <a:pt x="11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897775" y="4348150"/>
              <a:ext cx="73900" cy="242350"/>
            </a:xfrm>
            <a:custGeom>
              <a:avLst/>
              <a:gdLst/>
              <a:ahLst/>
              <a:cxnLst/>
              <a:rect l="l" t="t" r="r" b="b"/>
              <a:pathLst>
                <a:path w="2956" h="9694" extrusionOk="0">
                  <a:moveTo>
                    <a:pt x="173" y="0"/>
                  </a:moveTo>
                  <a:cubicBezTo>
                    <a:pt x="104" y="3105"/>
                    <a:pt x="46" y="6209"/>
                    <a:pt x="0" y="9130"/>
                  </a:cubicBezTo>
                  <a:cubicBezTo>
                    <a:pt x="943" y="9383"/>
                    <a:pt x="1898" y="9579"/>
                    <a:pt x="2875" y="9694"/>
                  </a:cubicBezTo>
                  <a:cubicBezTo>
                    <a:pt x="2898" y="6773"/>
                    <a:pt x="2921" y="3657"/>
                    <a:pt x="2956" y="506"/>
                  </a:cubicBezTo>
                  <a:cubicBezTo>
                    <a:pt x="2013" y="402"/>
                    <a:pt x="1081" y="230"/>
                    <a:pt x="17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2209400" y="4334350"/>
              <a:ext cx="69600" cy="246100"/>
            </a:xfrm>
            <a:custGeom>
              <a:avLst/>
              <a:gdLst/>
              <a:ahLst/>
              <a:cxnLst/>
              <a:rect l="l" t="t" r="r" b="b"/>
              <a:pathLst>
                <a:path w="2784" h="9844" extrusionOk="0">
                  <a:moveTo>
                    <a:pt x="2519" y="0"/>
                  </a:moveTo>
                  <a:cubicBezTo>
                    <a:pt x="1702" y="311"/>
                    <a:pt x="863" y="552"/>
                    <a:pt x="0" y="701"/>
                  </a:cubicBezTo>
                  <a:cubicBezTo>
                    <a:pt x="69" y="3829"/>
                    <a:pt x="127" y="6934"/>
                    <a:pt x="173" y="9843"/>
                  </a:cubicBezTo>
                  <a:cubicBezTo>
                    <a:pt x="1553" y="9556"/>
                    <a:pt x="2381" y="9234"/>
                    <a:pt x="2783" y="9050"/>
                  </a:cubicBezTo>
                  <a:cubicBezTo>
                    <a:pt x="2703" y="6141"/>
                    <a:pt x="2622" y="3070"/>
                    <a:pt x="2519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2133500" y="4831100"/>
              <a:ext cx="74775" cy="162725"/>
            </a:xfrm>
            <a:custGeom>
              <a:avLst/>
              <a:gdLst/>
              <a:ahLst/>
              <a:cxnLst/>
              <a:rect l="l" t="t" r="r" b="b"/>
              <a:pathLst>
                <a:path w="2991" h="6509" extrusionOk="0">
                  <a:moveTo>
                    <a:pt x="2944" y="0"/>
                  </a:moveTo>
                  <a:cubicBezTo>
                    <a:pt x="1978" y="184"/>
                    <a:pt x="989" y="311"/>
                    <a:pt x="1" y="380"/>
                  </a:cubicBezTo>
                  <a:cubicBezTo>
                    <a:pt x="12" y="3622"/>
                    <a:pt x="24" y="5876"/>
                    <a:pt x="24" y="6509"/>
                  </a:cubicBezTo>
                  <a:lnTo>
                    <a:pt x="2990" y="6509"/>
                  </a:lnTo>
                  <a:cubicBezTo>
                    <a:pt x="2990" y="5842"/>
                    <a:pt x="2979" y="3439"/>
                    <a:pt x="294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2202500" y="4098600"/>
              <a:ext cx="69300" cy="243525"/>
            </a:xfrm>
            <a:custGeom>
              <a:avLst/>
              <a:gdLst/>
              <a:ahLst/>
              <a:cxnLst/>
              <a:rect l="l" t="t" r="r" b="b"/>
              <a:pathLst>
                <a:path w="2772" h="9741" extrusionOk="0">
                  <a:moveTo>
                    <a:pt x="2392" y="1"/>
                  </a:moveTo>
                  <a:cubicBezTo>
                    <a:pt x="1610" y="265"/>
                    <a:pt x="817" y="461"/>
                    <a:pt x="0" y="599"/>
                  </a:cubicBezTo>
                  <a:cubicBezTo>
                    <a:pt x="104" y="3554"/>
                    <a:pt x="196" y="6659"/>
                    <a:pt x="265" y="9741"/>
                  </a:cubicBezTo>
                  <a:cubicBezTo>
                    <a:pt x="1127" y="9580"/>
                    <a:pt x="1967" y="9350"/>
                    <a:pt x="2772" y="9028"/>
                  </a:cubicBezTo>
                  <a:cubicBezTo>
                    <a:pt x="2668" y="5969"/>
                    <a:pt x="2542" y="2910"/>
                    <a:pt x="2392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2132075" y="4592200"/>
              <a:ext cx="75050" cy="238925"/>
            </a:xfrm>
            <a:custGeom>
              <a:avLst/>
              <a:gdLst/>
              <a:ahLst/>
              <a:cxnLst/>
              <a:rect l="l" t="t" r="r" b="b"/>
              <a:pathLst>
                <a:path w="3002" h="9557" extrusionOk="0">
                  <a:moveTo>
                    <a:pt x="2886" y="1"/>
                  </a:moveTo>
                  <a:cubicBezTo>
                    <a:pt x="1932" y="173"/>
                    <a:pt x="966" y="300"/>
                    <a:pt x="0" y="369"/>
                  </a:cubicBezTo>
                  <a:cubicBezTo>
                    <a:pt x="35" y="3818"/>
                    <a:pt x="46" y="6981"/>
                    <a:pt x="58" y="9556"/>
                  </a:cubicBezTo>
                  <a:cubicBezTo>
                    <a:pt x="1046" y="9476"/>
                    <a:pt x="2024" y="9349"/>
                    <a:pt x="3001" y="9154"/>
                  </a:cubicBezTo>
                  <a:cubicBezTo>
                    <a:pt x="2978" y="6567"/>
                    <a:pt x="2944" y="3416"/>
                    <a:pt x="288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2130050" y="4353875"/>
              <a:ext cx="73900" cy="238075"/>
            </a:xfrm>
            <a:custGeom>
              <a:avLst/>
              <a:gdLst/>
              <a:ahLst/>
              <a:cxnLst/>
              <a:rect l="l" t="t" r="r" b="b"/>
              <a:pathLst>
                <a:path w="2956" h="9523" extrusionOk="0">
                  <a:moveTo>
                    <a:pt x="2795" y="1"/>
                  </a:moveTo>
                  <a:cubicBezTo>
                    <a:pt x="2013" y="139"/>
                    <a:pt x="1081" y="254"/>
                    <a:pt x="1" y="334"/>
                  </a:cubicBezTo>
                  <a:cubicBezTo>
                    <a:pt x="35" y="3485"/>
                    <a:pt x="58" y="6601"/>
                    <a:pt x="81" y="9522"/>
                  </a:cubicBezTo>
                  <a:cubicBezTo>
                    <a:pt x="1047" y="9442"/>
                    <a:pt x="2001" y="9315"/>
                    <a:pt x="2956" y="9143"/>
                  </a:cubicBezTo>
                  <a:cubicBezTo>
                    <a:pt x="2921" y="6222"/>
                    <a:pt x="2864" y="3117"/>
                    <a:pt x="279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2213700" y="4570925"/>
              <a:ext cx="69600" cy="248400"/>
            </a:xfrm>
            <a:custGeom>
              <a:avLst/>
              <a:gdLst/>
              <a:ahLst/>
              <a:cxnLst/>
              <a:rect l="l" t="t" r="r" b="b"/>
              <a:pathLst>
                <a:path w="2784" h="9936" extrusionOk="0">
                  <a:moveTo>
                    <a:pt x="2611" y="1"/>
                  </a:moveTo>
                  <a:cubicBezTo>
                    <a:pt x="1772" y="346"/>
                    <a:pt x="898" y="610"/>
                    <a:pt x="1" y="783"/>
                  </a:cubicBezTo>
                  <a:cubicBezTo>
                    <a:pt x="58" y="4198"/>
                    <a:pt x="93" y="7337"/>
                    <a:pt x="116" y="9936"/>
                  </a:cubicBezTo>
                  <a:cubicBezTo>
                    <a:pt x="1622" y="9614"/>
                    <a:pt x="2450" y="9234"/>
                    <a:pt x="2784" y="9073"/>
                  </a:cubicBezTo>
                  <a:cubicBezTo>
                    <a:pt x="2749" y="6440"/>
                    <a:pt x="2692" y="3335"/>
                    <a:pt x="261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216575" y="4808100"/>
              <a:ext cx="69025" cy="185725"/>
            </a:xfrm>
            <a:custGeom>
              <a:avLst/>
              <a:gdLst/>
              <a:ahLst/>
              <a:cxnLst/>
              <a:rect l="l" t="t" r="r" b="b"/>
              <a:pathLst>
                <a:path w="2761" h="7429" extrusionOk="0">
                  <a:moveTo>
                    <a:pt x="2680" y="0"/>
                  </a:moveTo>
                  <a:cubicBezTo>
                    <a:pt x="2232" y="219"/>
                    <a:pt x="1392" y="552"/>
                    <a:pt x="1" y="840"/>
                  </a:cubicBezTo>
                  <a:cubicBezTo>
                    <a:pt x="35" y="4324"/>
                    <a:pt x="47" y="6762"/>
                    <a:pt x="47" y="7429"/>
                  </a:cubicBezTo>
                  <a:lnTo>
                    <a:pt x="2761" y="7429"/>
                  </a:lnTo>
                  <a:cubicBezTo>
                    <a:pt x="2761" y="6704"/>
                    <a:pt x="2726" y="3933"/>
                    <a:pt x="2680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1830500" y="4085675"/>
              <a:ext cx="69025" cy="249850"/>
            </a:xfrm>
            <a:custGeom>
              <a:avLst/>
              <a:gdLst/>
              <a:ahLst/>
              <a:cxnLst/>
              <a:rect l="l" t="t" r="r" b="b"/>
              <a:pathLst>
                <a:path w="2761" h="9994" extrusionOk="0">
                  <a:moveTo>
                    <a:pt x="392" y="0"/>
                  </a:moveTo>
                  <a:cubicBezTo>
                    <a:pt x="242" y="2864"/>
                    <a:pt x="104" y="5888"/>
                    <a:pt x="1" y="8912"/>
                  </a:cubicBezTo>
                  <a:cubicBezTo>
                    <a:pt x="783" y="9384"/>
                    <a:pt x="1622" y="9752"/>
                    <a:pt x="2496" y="9993"/>
                  </a:cubicBezTo>
                  <a:cubicBezTo>
                    <a:pt x="2565" y="6911"/>
                    <a:pt x="2657" y="3818"/>
                    <a:pt x="2760" y="886"/>
                  </a:cubicBezTo>
                  <a:cubicBezTo>
                    <a:pt x="1944" y="679"/>
                    <a:pt x="1151" y="380"/>
                    <a:pt x="39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1893450" y="4824775"/>
              <a:ext cx="74775" cy="169050"/>
            </a:xfrm>
            <a:custGeom>
              <a:avLst/>
              <a:gdLst/>
              <a:ahLst/>
              <a:cxnLst/>
              <a:rect l="l" t="t" r="r" b="b"/>
              <a:pathLst>
                <a:path w="2991" h="6762" extrusionOk="0">
                  <a:moveTo>
                    <a:pt x="47" y="0"/>
                  </a:moveTo>
                  <a:cubicBezTo>
                    <a:pt x="12" y="3577"/>
                    <a:pt x="1" y="6072"/>
                    <a:pt x="1" y="6762"/>
                  </a:cubicBezTo>
                  <a:lnTo>
                    <a:pt x="2968" y="6762"/>
                  </a:lnTo>
                  <a:cubicBezTo>
                    <a:pt x="2968" y="6118"/>
                    <a:pt x="2968" y="3852"/>
                    <a:pt x="2991" y="575"/>
                  </a:cubicBezTo>
                  <a:cubicBezTo>
                    <a:pt x="2002" y="460"/>
                    <a:pt x="1013" y="265"/>
                    <a:pt x="4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1894900" y="4586175"/>
              <a:ext cx="74775" cy="243225"/>
            </a:xfrm>
            <a:custGeom>
              <a:avLst/>
              <a:gdLst/>
              <a:ahLst/>
              <a:cxnLst/>
              <a:rect l="l" t="t" r="r" b="b"/>
              <a:pathLst>
                <a:path w="2991" h="9729" extrusionOk="0">
                  <a:moveTo>
                    <a:pt x="115" y="0"/>
                  </a:moveTo>
                  <a:cubicBezTo>
                    <a:pt x="58" y="3392"/>
                    <a:pt x="23" y="6532"/>
                    <a:pt x="0" y="9142"/>
                  </a:cubicBezTo>
                  <a:cubicBezTo>
                    <a:pt x="955" y="9418"/>
                    <a:pt x="1944" y="9613"/>
                    <a:pt x="2933" y="9728"/>
                  </a:cubicBezTo>
                  <a:cubicBezTo>
                    <a:pt x="2944" y="7141"/>
                    <a:pt x="2967" y="3990"/>
                    <a:pt x="2990" y="552"/>
                  </a:cubicBezTo>
                  <a:cubicBezTo>
                    <a:pt x="2013" y="437"/>
                    <a:pt x="1058" y="253"/>
                    <a:pt x="115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1823600" y="4319400"/>
              <a:ext cx="69025" cy="254150"/>
            </a:xfrm>
            <a:custGeom>
              <a:avLst/>
              <a:gdLst/>
              <a:ahLst/>
              <a:cxnLst/>
              <a:rect l="l" t="t" r="r" b="b"/>
              <a:pathLst>
                <a:path w="2761" h="10166" extrusionOk="0">
                  <a:moveTo>
                    <a:pt x="254" y="0"/>
                  </a:moveTo>
                  <a:cubicBezTo>
                    <a:pt x="150" y="3036"/>
                    <a:pt x="70" y="6072"/>
                    <a:pt x="1" y="8958"/>
                  </a:cubicBezTo>
                  <a:cubicBezTo>
                    <a:pt x="438" y="9268"/>
                    <a:pt x="1266" y="9740"/>
                    <a:pt x="2588" y="10165"/>
                  </a:cubicBezTo>
                  <a:cubicBezTo>
                    <a:pt x="2622" y="7244"/>
                    <a:pt x="2680" y="4151"/>
                    <a:pt x="2760" y="1035"/>
                  </a:cubicBezTo>
                  <a:cubicBezTo>
                    <a:pt x="1886" y="794"/>
                    <a:pt x="1047" y="449"/>
                    <a:pt x="25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2127175" y="4115275"/>
              <a:ext cx="72750" cy="237475"/>
            </a:xfrm>
            <a:custGeom>
              <a:avLst/>
              <a:gdLst/>
              <a:ahLst/>
              <a:cxnLst/>
              <a:rect l="l" t="t" r="r" b="b"/>
              <a:pathLst>
                <a:path w="2910" h="9499" extrusionOk="0">
                  <a:moveTo>
                    <a:pt x="2645" y="1"/>
                  </a:moveTo>
                  <a:cubicBezTo>
                    <a:pt x="1898" y="127"/>
                    <a:pt x="1012" y="242"/>
                    <a:pt x="1" y="311"/>
                  </a:cubicBezTo>
                  <a:cubicBezTo>
                    <a:pt x="47" y="3290"/>
                    <a:pt x="81" y="6394"/>
                    <a:pt x="116" y="9499"/>
                  </a:cubicBezTo>
                  <a:cubicBezTo>
                    <a:pt x="1047" y="9430"/>
                    <a:pt x="1978" y="9315"/>
                    <a:pt x="2910" y="9154"/>
                  </a:cubicBezTo>
                  <a:cubicBezTo>
                    <a:pt x="2829" y="6061"/>
                    <a:pt x="2737" y="2968"/>
                    <a:pt x="264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1902375" y="4110400"/>
              <a:ext cx="72475" cy="240925"/>
            </a:xfrm>
            <a:custGeom>
              <a:avLst/>
              <a:gdLst/>
              <a:ahLst/>
              <a:cxnLst/>
              <a:rect l="l" t="t" r="r" b="b"/>
              <a:pathLst>
                <a:path w="2899" h="9637" extrusionOk="0">
                  <a:moveTo>
                    <a:pt x="253" y="0"/>
                  </a:moveTo>
                  <a:cubicBezTo>
                    <a:pt x="150" y="2944"/>
                    <a:pt x="69" y="6037"/>
                    <a:pt x="0" y="9119"/>
                  </a:cubicBezTo>
                  <a:cubicBezTo>
                    <a:pt x="909" y="9361"/>
                    <a:pt x="1840" y="9533"/>
                    <a:pt x="2772" y="9636"/>
                  </a:cubicBezTo>
                  <a:cubicBezTo>
                    <a:pt x="2806" y="6543"/>
                    <a:pt x="2852" y="3427"/>
                    <a:pt x="2898" y="460"/>
                  </a:cubicBezTo>
                  <a:cubicBezTo>
                    <a:pt x="2013" y="368"/>
                    <a:pt x="1127" y="207"/>
                    <a:pt x="2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1909275" y="3873525"/>
              <a:ext cx="70750" cy="238900"/>
            </a:xfrm>
            <a:custGeom>
              <a:avLst/>
              <a:gdLst/>
              <a:ahLst/>
              <a:cxnLst/>
              <a:rect l="l" t="t" r="r" b="b"/>
              <a:pathLst>
                <a:path w="2830" h="9556" extrusionOk="0">
                  <a:moveTo>
                    <a:pt x="414" y="0"/>
                  </a:moveTo>
                  <a:cubicBezTo>
                    <a:pt x="253" y="2668"/>
                    <a:pt x="115" y="5773"/>
                    <a:pt x="0" y="9084"/>
                  </a:cubicBezTo>
                  <a:cubicBezTo>
                    <a:pt x="863" y="9303"/>
                    <a:pt x="1748" y="9464"/>
                    <a:pt x="2634" y="9556"/>
                  </a:cubicBezTo>
                  <a:cubicBezTo>
                    <a:pt x="2691" y="6221"/>
                    <a:pt x="2760" y="3082"/>
                    <a:pt x="2829" y="380"/>
                  </a:cubicBezTo>
                  <a:cubicBezTo>
                    <a:pt x="2024" y="299"/>
                    <a:pt x="1219" y="173"/>
                    <a:pt x="41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121725" y="3877825"/>
              <a:ext cx="71025" cy="235750"/>
            </a:xfrm>
            <a:custGeom>
              <a:avLst/>
              <a:gdLst/>
              <a:ahLst/>
              <a:cxnLst/>
              <a:rect l="l" t="t" r="r" b="b"/>
              <a:pathLst>
                <a:path w="2841" h="9430" extrusionOk="0">
                  <a:moveTo>
                    <a:pt x="2426" y="1"/>
                  </a:moveTo>
                  <a:cubicBezTo>
                    <a:pt x="1713" y="104"/>
                    <a:pt x="920" y="196"/>
                    <a:pt x="0" y="254"/>
                  </a:cubicBezTo>
                  <a:cubicBezTo>
                    <a:pt x="81" y="2967"/>
                    <a:pt x="138" y="6095"/>
                    <a:pt x="196" y="9430"/>
                  </a:cubicBezTo>
                  <a:cubicBezTo>
                    <a:pt x="1219" y="9361"/>
                    <a:pt x="2093" y="9246"/>
                    <a:pt x="2840" y="9119"/>
                  </a:cubicBezTo>
                  <a:cubicBezTo>
                    <a:pt x="2725" y="5796"/>
                    <a:pt x="2587" y="2691"/>
                    <a:pt x="242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977125" y="4840300"/>
              <a:ext cx="147500" cy="153525"/>
            </a:xfrm>
            <a:custGeom>
              <a:avLst/>
              <a:gdLst/>
              <a:ahLst/>
              <a:cxnLst/>
              <a:rect l="l" t="t" r="r" b="b"/>
              <a:pathLst>
                <a:path w="5900" h="6141" extrusionOk="0">
                  <a:moveTo>
                    <a:pt x="23" y="0"/>
                  </a:moveTo>
                  <a:cubicBezTo>
                    <a:pt x="12" y="3243"/>
                    <a:pt x="0" y="5497"/>
                    <a:pt x="0" y="6141"/>
                  </a:cubicBezTo>
                  <a:lnTo>
                    <a:pt x="5899" y="6141"/>
                  </a:lnTo>
                  <a:cubicBezTo>
                    <a:pt x="5899" y="5497"/>
                    <a:pt x="5899" y="3266"/>
                    <a:pt x="5876" y="46"/>
                  </a:cubicBezTo>
                  <a:cubicBezTo>
                    <a:pt x="5002" y="104"/>
                    <a:pt x="4036" y="138"/>
                    <a:pt x="2955" y="138"/>
                  </a:cubicBezTo>
                  <a:cubicBezTo>
                    <a:pt x="2872" y="139"/>
                    <a:pt x="2789" y="140"/>
                    <a:pt x="2706" y="140"/>
                  </a:cubicBezTo>
                  <a:cubicBezTo>
                    <a:pt x="1811" y="140"/>
                    <a:pt x="917" y="84"/>
                    <a:pt x="2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249725" y="3464150"/>
              <a:ext cx="216500" cy="19300"/>
            </a:xfrm>
            <a:custGeom>
              <a:avLst/>
              <a:gdLst/>
              <a:ahLst/>
              <a:cxnLst/>
              <a:rect l="l" t="t" r="r" b="b"/>
              <a:pathLst>
                <a:path w="8660" h="772" extrusionOk="0">
                  <a:moveTo>
                    <a:pt x="1" y="1"/>
                  </a:moveTo>
                  <a:lnTo>
                    <a:pt x="1" y="771"/>
                  </a:lnTo>
                  <a:lnTo>
                    <a:pt x="8659" y="771"/>
                  </a:lnTo>
                  <a:lnTo>
                    <a:pt x="865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207175" y="3797050"/>
              <a:ext cx="87700" cy="187750"/>
            </a:xfrm>
            <a:custGeom>
              <a:avLst/>
              <a:gdLst/>
              <a:ahLst/>
              <a:cxnLst/>
              <a:rect l="l" t="t" r="r" b="b"/>
              <a:pathLst>
                <a:path w="3508" h="7510" extrusionOk="0">
                  <a:moveTo>
                    <a:pt x="1" y="0"/>
                  </a:moveTo>
                  <a:lnTo>
                    <a:pt x="1" y="7509"/>
                  </a:lnTo>
                  <a:lnTo>
                    <a:pt x="3508" y="7509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5421075" y="3797050"/>
              <a:ext cx="87700" cy="187750"/>
            </a:xfrm>
            <a:custGeom>
              <a:avLst/>
              <a:gdLst/>
              <a:ahLst/>
              <a:cxnLst/>
              <a:rect l="l" t="t" r="r" b="b"/>
              <a:pathLst>
                <a:path w="3508" h="7510" extrusionOk="0">
                  <a:moveTo>
                    <a:pt x="0" y="0"/>
                  </a:moveTo>
                  <a:lnTo>
                    <a:pt x="0" y="7509"/>
                  </a:lnTo>
                  <a:lnTo>
                    <a:pt x="3507" y="7509"/>
                  </a:lnTo>
                  <a:lnTo>
                    <a:pt x="3507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183325" y="3994250"/>
              <a:ext cx="140300" cy="999575"/>
            </a:xfrm>
            <a:custGeom>
              <a:avLst/>
              <a:gdLst/>
              <a:ahLst/>
              <a:cxnLst/>
              <a:rect l="l" t="t" r="r" b="b"/>
              <a:pathLst>
                <a:path w="5612" h="39983" extrusionOk="0">
                  <a:moveTo>
                    <a:pt x="0" y="1"/>
                  </a:moveTo>
                  <a:lnTo>
                    <a:pt x="0" y="39983"/>
                  </a:lnTo>
                  <a:lnTo>
                    <a:pt x="5612" y="39983"/>
                  </a:lnTo>
                  <a:lnTo>
                    <a:pt x="561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392600" y="3994250"/>
              <a:ext cx="140025" cy="999575"/>
            </a:xfrm>
            <a:custGeom>
              <a:avLst/>
              <a:gdLst/>
              <a:ahLst/>
              <a:cxnLst/>
              <a:rect l="l" t="t" r="r" b="b"/>
              <a:pathLst>
                <a:path w="5601" h="39983" extrusionOk="0">
                  <a:moveTo>
                    <a:pt x="1" y="1"/>
                  </a:moveTo>
                  <a:lnTo>
                    <a:pt x="1" y="39983"/>
                  </a:lnTo>
                  <a:lnTo>
                    <a:pt x="5601" y="39983"/>
                  </a:lnTo>
                  <a:lnTo>
                    <a:pt x="560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5249725" y="3492900"/>
              <a:ext cx="216500" cy="1500925"/>
            </a:xfrm>
            <a:custGeom>
              <a:avLst/>
              <a:gdLst/>
              <a:ahLst/>
              <a:cxnLst/>
              <a:rect l="l" t="t" r="r" b="b"/>
              <a:pathLst>
                <a:path w="8660" h="60037" extrusionOk="0">
                  <a:moveTo>
                    <a:pt x="1" y="0"/>
                  </a:moveTo>
                  <a:lnTo>
                    <a:pt x="1" y="11787"/>
                  </a:lnTo>
                  <a:lnTo>
                    <a:pt x="2185" y="11787"/>
                  </a:lnTo>
                  <a:lnTo>
                    <a:pt x="2185" y="19675"/>
                  </a:lnTo>
                  <a:lnTo>
                    <a:pt x="3335" y="19675"/>
                  </a:lnTo>
                  <a:lnTo>
                    <a:pt x="3335" y="60037"/>
                  </a:lnTo>
                  <a:lnTo>
                    <a:pt x="5325" y="60037"/>
                  </a:lnTo>
                  <a:lnTo>
                    <a:pt x="5325" y="19675"/>
                  </a:lnTo>
                  <a:lnTo>
                    <a:pt x="6475" y="19675"/>
                  </a:lnTo>
                  <a:lnTo>
                    <a:pt x="6475" y="11787"/>
                  </a:lnTo>
                  <a:lnTo>
                    <a:pt x="8659" y="11787"/>
                  </a:lnTo>
                  <a:lnTo>
                    <a:pt x="865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469350" y="4429500"/>
              <a:ext cx="52650" cy="44575"/>
            </a:xfrm>
            <a:custGeom>
              <a:avLst/>
              <a:gdLst/>
              <a:ahLst/>
              <a:cxnLst/>
              <a:rect l="l" t="t" r="r" b="b"/>
              <a:pathLst>
                <a:path w="2106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2105" y="178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39625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737275" y="4429500"/>
              <a:ext cx="44600" cy="44575"/>
            </a:xfrm>
            <a:custGeom>
              <a:avLst/>
              <a:gdLst/>
              <a:ahLst/>
              <a:cxnLst/>
              <a:rect l="l" t="t" r="r" b="b"/>
              <a:pathLst>
                <a:path w="1784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63495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689850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587500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5532325" y="4429500"/>
              <a:ext cx="44850" cy="44575"/>
            </a:xfrm>
            <a:custGeom>
              <a:avLst/>
              <a:gdLst/>
              <a:ahLst/>
              <a:cxnLst/>
              <a:rect l="l" t="t" r="r" b="b"/>
              <a:pathLst>
                <a:path w="1794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997175" y="4429500"/>
              <a:ext cx="29050" cy="44575"/>
            </a:xfrm>
            <a:custGeom>
              <a:avLst/>
              <a:gdLst/>
              <a:ahLst/>
              <a:cxnLst/>
              <a:rect l="l" t="t" r="r" b="b"/>
              <a:pathLst>
                <a:path w="1162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161" y="1783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941975" y="4429500"/>
              <a:ext cx="44875" cy="44575"/>
            </a:xfrm>
            <a:custGeom>
              <a:avLst/>
              <a:gdLst/>
              <a:ahLst/>
              <a:cxnLst/>
              <a:rect l="l" t="t" r="r" b="b"/>
              <a:pathLst>
                <a:path w="1795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926025" y="4957000"/>
              <a:ext cx="1139575" cy="36825"/>
            </a:xfrm>
            <a:custGeom>
              <a:avLst/>
              <a:gdLst/>
              <a:ahLst/>
              <a:cxnLst/>
              <a:rect l="l" t="t" r="r" b="b"/>
              <a:pathLst>
                <a:path w="45583" h="1473" extrusionOk="0">
                  <a:moveTo>
                    <a:pt x="1" y="1"/>
                  </a:moveTo>
                  <a:lnTo>
                    <a:pt x="1" y="1473"/>
                  </a:lnTo>
                  <a:lnTo>
                    <a:pt x="45583" y="1473"/>
                  </a:lnTo>
                  <a:lnTo>
                    <a:pt x="4558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957650" y="4909875"/>
              <a:ext cx="1076325" cy="36800"/>
            </a:xfrm>
            <a:custGeom>
              <a:avLst/>
              <a:gdLst/>
              <a:ahLst/>
              <a:cxnLst/>
              <a:rect l="l" t="t" r="r" b="b"/>
              <a:pathLst>
                <a:path w="43053" h="1472" extrusionOk="0">
                  <a:moveTo>
                    <a:pt x="1" y="0"/>
                  </a:moveTo>
                  <a:lnTo>
                    <a:pt x="1" y="1472"/>
                  </a:lnTo>
                  <a:lnTo>
                    <a:pt x="43053" y="1472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79247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58948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5808300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950025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25" y="14064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540375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941975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69" y="530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941550" y="4256150"/>
              <a:ext cx="1108250" cy="162725"/>
            </a:xfrm>
            <a:custGeom>
              <a:avLst/>
              <a:gdLst/>
              <a:ahLst/>
              <a:cxnLst/>
              <a:rect l="l" t="t" r="r" b="b"/>
              <a:pathLst>
                <a:path w="44330" h="6509" extrusionOk="0">
                  <a:moveTo>
                    <a:pt x="22217" y="541"/>
                  </a:moveTo>
                  <a:lnTo>
                    <a:pt x="42995" y="5554"/>
                  </a:lnTo>
                  <a:cubicBezTo>
                    <a:pt x="43260" y="5589"/>
                    <a:pt x="43237" y="5968"/>
                    <a:pt x="42972" y="5980"/>
                  </a:cubicBezTo>
                  <a:lnTo>
                    <a:pt x="1369" y="5980"/>
                  </a:lnTo>
                  <a:cubicBezTo>
                    <a:pt x="1266" y="5980"/>
                    <a:pt x="1174" y="5899"/>
                    <a:pt x="1162" y="5796"/>
                  </a:cubicBezTo>
                  <a:cubicBezTo>
                    <a:pt x="1151" y="5681"/>
                    <a:pt x="1220" y="5589"/>
                    <a:pt x="1323" y="5566"/>
                  </a:cubicBezTo>
                  <a:lnTo>
                    <a:pt x="22113" y="541"/>
                  </a:lnTo>
                  <a:close/>
                  <a:moveTo>
                    <a:pt x="22171" y="0"/>
                  </a:moveTo>
                  <a:lnTo>
                    <a:pt x="1" y="5313"/>
                  </a:lnTo>
                  <a:lnTo>
                    <a:pt x="1" y="6509"/>
                  </a:lnTo>
                  <a:lnTo>
                    <a:pt x="44329" y="6509"/>
                  </a:lnTo>
                  <a:lnTo>
                    <a:pt x="44329" y="5313"/>
                  </a:lnTo>
                  <a:lnTo>
                    <a:pt x="2217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682100" y="4547650"/>
              <a:ext cx="68425" cy="351600"/>
            </a:xfrm>
            <a:custGeom>
              <a:avLst/>
              <a:gdLst/>
              <a:ahLst/>
              <a:cxnLst/>
              <a:rect l="l" t="t" r="r" b="b"/>
              <a:pathLst>
                <a:path w="2737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5019750" y="4280300"/>
              <a:ext cx="951850" cy="115000"/>
            </a:xfrm>
            <a:custGeom>
              <a:avLst/>
              <a:gdLst/>
              <a:ahLst/>
              <a:cxnLst/>
              <a:rect l="l" t="t" r="r" b="b"/>
              <a:pathLst>
                <a:path w="38074" h="4600" extrusionOk="0">
                  <a:moveTo>
                    <a:pt x="19043" y="0"/>
                  </a:moveTo>
                  <a:lnTo>
                    <a:pt x="0" y="4600"/>
                  </a:lnTo>
                  <a:lnTo>
                    <a:pt x="38074" y="4600"/>
                  </a:lnTo>
                  <a:lnTo>
                    <a:pt x="1904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5674325" y="4523775"/>
              <a:ext cx="83975" cy="13250"/>
            </a:xfrm>
            <a:custGeom>
              <a:avLst/>
              <a:gdLst/>
              <a:ahLst/>
              <a:cxnLst/>
              <a:rect l="l" t="t" r="r" b="b"/>
              <a:pathLst>
                <a:path w="3359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5816050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26" y="14064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5500975" y="4484400"/>
              <a:ext cx="525250" cy="29050"/>
            </a:xfrm>
            <a:custGeom>
              <a:avLst/>
              <a:gdLst/>
              <a:ahLst/>
              <a:cxnLst/>
              <a:rect l="l" t="t" r="r" b="b"/>
              <a:pathLst>
                <a:path w="21010" h="1162" extrusionOk="0">
                  <a:moveTo>
                    <a:pt x="1" y="1"/>
                  </a:moveTo>
                  <a:lnTo>
                    <a:pt x="1" y="1162"/>
                  </a:lnTo>
                  <a:lnTo>
                    <a:pt x="21009" y="1162"/>
                  </a:lnTo>
                  <a:lnTo>
                    <a:pt x="2100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5099375" y="4523775"/>
              <a:ext cx="83975" cy="13250"/>
            </a:xfrm>
            <a:custGeom>
              <a:avLst/>
              <a:gdLst/>
              <a:ahLst/>
              <a:cxnLst/>
              <a:rect l="l" t="t" r="r" b="b"/>
              <a:pathLst>
                <a:path w="3359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500480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5060000" y="4429500"/>
              <a:ext cx="36525" cy="44575"/>
            </a:xfrm>
            <a:custGeom>
              <a:avLst/>
              <a:gdLst/>
              <a:ahLst/>
              <a:cxnLst/>
              <a:rect l="l" t="t" r="r" b="b"/>
              <a:pathLst>
                <a:path w="1461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61" y="178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4965425" y="4429500"/>
              <a:ext cx="28775" cy="44575"/>
            </a:xfrm>
            <a:custGeom>
              <a:avLst/>
              <a:gdLst/>
              <a:ahLst/>
              <a:cxnLst/>
              <a:rect l="l" t="t" r="r" b="b"/>
              <a:pathLst>
                <a:path w="1151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150" y="1783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4965425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4973175" y="4547650"/>
              <a:ext cx="68450" cy="351600"/>
            </a:xfrm>
            <a:custGeom>
              <a:avLst/>
              <a:gdLst/>
              <a:ahLst/>
              <a:cxnLst/>
              <a:rect l="l" t="t" r="r" b="b"/>
              <a:pathLst>
                <a:path w="2738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510715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82" y="1783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5311825" y="4429500"/>
              <a:ext cx="44875" cy="44575"/>
            </a:xfrm>
            <a:custGeom>
              <a:avLst/>
              <a:gdLst/>
              <a:ahLst/>
              <a:cxnLst/>
              <a:rect l="l" t="t" r="r" b="b"/>
              <a:pathLst>
                <a:path w="1795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53670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526467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1623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5209475" y="4429500"/>
              <a:ext cx="44600" cy="44575"/>
            </a:xfrm>
            <a:custGeom>
              <a:avLst/>
              <a:gdLst/>
              <a:ahLst/>
              <a:cxnLst/>
              <a:rect l="l" t="t" r="r" b="b"/>
              <a:pathLst>
                <a:path w="1784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5367025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69" y="530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5241100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26" y="14064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4965425" y="4484400"/>
              <a:ext cx="525225" cy="29050"/>
            </a:xfrm>
            <a:custGeom>
              <a:avLst/>
              <a:gdLst/>
              <a:ahLst/>
              <a:cxnLst/>
              <a:rect l="l" t="t" r="r" b="b"/>
              <a:pathLst>
                <a:path w="21009" h="1162" extrusionOk="0">
                  <a:moveTo>
                    <a:pt x="0" y="1"/>
                  </a:moveTo>
                  <a:lnTo>
                    <a:pt x="0" y="1162"/>
                  </a:lnTo>
                  <a:lnTo>
                    <a:pt x="21009" y="1162"/>
                  </a:lnTo>
                  <a:lnTo>
                    <a:pt x="2100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5233050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70" y="530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5107150" y="4547650"/>
              <a:ext cx="68425" cy="351600"/>
            </a:xfrm>
            <a:custGeom>
              <a:avLst/>
              <a:gdLst/>
              <a:ahLst/>
              <a:cxnLst/>
              <a:rect l="l" t="t" r="r" b="b"/>
              <a:pathLst>
                <a:path w="2737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414175" y="4429500"/>
              <a:ext cx="44850" cy="44575"/>
            </a:xfrm>
            <a:custGeom>
              <a:avLst/>
              <a:gdLst/>
              <a:ahLst/>
              <a:cxnLst/>
              <a:rect l="l" t="t" r="r" b="b"/>
              <a:pathLst>
                <a:path w="1794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548125" y="4547650"/>
              <a:ext cx="68450" cy="351600"/>
            </a:xfrm>
            <a:custGeom>
              <a:avLst/>
              <a:gdLst/>
              <a:ahLst/>
              <a:cxnLst/>
              <a:rect l="l" t="t" r="r" b="b"/>
              <a:pathLst>
                <a:path w="2738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5375075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25" y="14064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842550" y="3815525"/>
              <a:ext cx="60675" cy="51975"/>
            </a:xfrm>
            <a:custGeom>
              <a:avLst/>
              <a:gdLst/>
              <a:ahLst/>
              <a:cxnLst/>
              <a:rect l="l" t="t" r="r" b="b"/>
              <a:pathLst>
                <a:path w="2427" h="2079" extrusionOk="0">
                  <a:moveTo>
                    <a:pt x="1384" y="0"/>
                  </a:moveTo>
                  <a:cubicBezTo>
                    <a:pt x="1129" y="0"/>
                    <a:pt x="868" y="95"/>
                    <a:pt x="656" y="308"/>
                  </a:cubicBezTo>
                  <a:cubicBezTo>
                    <a:pt x="0" y="963"/>
                    <a:pt x="460" y="2079"/>
                    <a:pt x="1391" y="2079"/>
                  </a:cubicBezTo>
                  <a:cubicBezTo>
                    <a:pt x="1955" y="2067"/>
                    <a:pt x="2426" y="1607"/>
                    <a:pt x="2426" y="1044"/>
                  </a:cubicBezTo>
                  <a:cubicBezTo>
                    <a:pt x="2426" y="414"/>
                    <a:pt x="1917" y="0"/>
                    <a:pt x="138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872150" y="3779300"/>
              <a:ext cx="10375" cy="57450"/>
            </a:xfrm>
            <a:custGeom>
              <a:avLst/>
              <a:gdLst/>
              <a:ahLst/>
              <a:cxnLst/>
              <a:rect l="l" t="t" r="r" b="b"/>
              <a:pathLst>
                <a:path w="415" h="2298" extrusionOk="0">
                  <a:moveTo>
                    <a:pt x="207" y="0"/>
                  </a:moveTo>
                  <a:cubicBezTo>
                    <a:pt x="104" y="0"/>
                    <a:pt x="0" y="72"/>
                    <a:pt x="0" y="216"/>
                  </a:cubicBezTo>
                  <a:lnTo>
                    <a:pt x="0" y="2079"/>
                  </a:lnTo>
                  <a:cubicBezTo>
                    <a:pt x="0" y="2194"/>
                    <a:pt x="92" y="2297"/>
                    <a:pt x="207" y="2297"/>
                  </a:cubicBezTo>
                  <a:cubicBezTo>
                    <a:pt x="322" y="2286"/>
                    <a:pt x="414" y="2194"/>
                    <a:pt x="414" y="2079"/>
                  </a:cubicBezTo>
                  <a:lnTo>
                    <a:pt x="414" y="216"/>
                  </a:lnTo>
                  <a:cubicBezTo>
                    <a:pt x="414" y="72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62550" y="4215400"/>
              <a:ext cx="68425" cy="46525"/>
            </a:xfrm>
            <a:custGeom>
              <a:avLst/>
              <a:gdLst/>
              <a:ahLst/>
              <a:cxnLst/>
              <a:rect l="l" t="t" r="r" b="b"/>
              <a:pathLst>
                <a:path w="2737" h="1861" extrusionOk="0">
                  <a:moveTo>
                    <a:pt x="1374" y="0"/>
                  </a:moveTo>
                  <a:cubicBezTo>
                    <a:pt x="1268" y="0"/>
                    <a:pt x="1161" y="72"/>
                    <a:pt x="1161" y="216"/>
                  </a:cubicBezTo>
                  <a:lnTo>
                    <a:pt x="1161" y="1170"/>
                  </a:lnTo>
                  <a:cubicBezTo>
                    <a:pt x="770" y="1377"/>
                    <a:pt x="380" y="1607"/>
                    <a:pt x="0" y="1860"/>
                  </a:cubicBezTo>
                  <a:lnTo>
                    <a:pt x="2737" y="1860"/>
                  </a:lnTo>
                  <a:cubicBezTo>
                    <a:pt x="2369" y="1607"/>
                    <a:pt x="1978" y="1377"/>
                    <a:pt x="1587" y="1170"/>
                  </a:cubicBezTo>
                  <a:lnTo>
                    <a:pt x="1587" y="216"/>
                  </a:lnTo>
                  <a:cubicBezTo>
                    <a:pt x="1587" y="72"/>
                    <a:pt x="1481" y="0"/>
                    <a:pt x="137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634400" y="3976425"/>
              <a:ext cx="485875" cy="238625"/>
            </a:xfrm>
            <a:custGeom>
              <a:avLst/>
              <a:gdLst/>
              <a:ahLst/>
              <a:cxnLst/>
              <a:rect l="l" t="t" r="r" b="b"/>
              <a:pathLst>
                <a:path w="19435" h="9545" extrusionOk="0">
                  <a:moveTo>
                    <a:pt x="6360" y="1"/>
                  </a:moveTo>
                  <a:cubicBezTo>
                    <a:pt x="5474" y="714"/>
                    <a:pt x="4520" y="1553"/>
                    <a:pt x="3634" y="2427"/>
                  </a:cubicBezTo>
                  <a:cubicBezTo>
                    <a:pt x="1461" y="4566"/>
                    <a:pt x="1" y="6348"/>
                    <a:pt x="472" y="9545"/>
                  </a:cubicBezTo>
                  <a:lnTo>
                    <a:pt x="18951" y="9545"/>
                  </a:lnTo>
                  <a:cubicBezTo>
                    <a:pt x="19434" y="6348"/>
                    <a:pt x="17974" y="4566"/>
                    <a:pt x="15800" y="2427"/>
                  </a:cubicBezTo>
                  <a:cubicBezTo>
                    <a:pt x="14904" y="1553"/>
                    <a:pt x="13949" y="725"/>
                    <a:pt x="1306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48200" y="4225675"/>
              <a:ext cx="458275" cy="82825"/>
            </a:xfrm>
            <a:custGeom>
              <a:avLst/>
              <a:gdLst/>
              <a:ahLst/>
              <a:cxnLst/>
              <a:rect l="l" t="t" r="r" b="b"/>
              <a:pathLst>
                <a:path w="18331" h="3313" extrusionOk="0">
                  <a:moveTo>
                    <a:pt x="1" y="0"/>
                  </a:moveTo>
                  <a:cubicBezTo>
                    <a:pt x="127" y="621"/>
                    <a:pt x="288" y="1231"/>
                    <a:pt x="507" y="1829"/>
                  </a:cubicBezTo>
                  <a:cubicBezTo>
                    <a:pt x="1013" y="2266"/>
                    <a:pt x="1450" y="2772"/>
                    <a:pt x="1691" y="3312"/>
                  </a:cubicBezTo>
                  <a:lnTo>
                    <a:pt x="16628" y="3312"/>
                  </a:lnTo>
                  <a:cubicBezTo>
                    <a:pt x="16870" y="2772"/>
                    <a:pt x="17318" y="2266"/>
                    <a:pt x="17824" y="1829"/>
                  </a:cubicBezTo>
                  <a:cubicBezTo>
                    <a:pt x="18031" y="1231"/>
                    <a:pt x="18204" y="621"/>
                    <a:pt x="1833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524300" y="4365950"/>
              <a:ext cx="145200" cy="82825"/>
            </a:xfrm>
            <a:custGeom>
              <a:avLst/>
              <a:gdLst/>
              <a:ahLst/>
              <a:cxnLst/>
              <a:rect l="l" t="t" r="r" b="b"/>
              <a:pathLst>
                <a:path w="5808" h="3313" extrusionOk="0">
                  <a:moveTo>
                    <a:pt x="1" y="1"/>
                  </a:moveTo>
                  <a:lnTo>
                    <a:pt x="1" y="3313"/>
                  </a:lnTo>
                  <a:lnTo>
                    <a:pt x="829" y="3313"/>
                  </a:lnTo>
                  <a:lnTo>
                    <a:pt x="829" y="2278"/>
                  </a:lnTo>
                  <a:cubicBezTo>
                    <a:pt x="829" y="2255"/>
                    <a:pt x="829" y="1565"/>
                    <a:pt x="1507" y="886"/>
                  </a:cubicBezTo>
                  <a:cubicBezTo>
                    <a:pt x="1547" y="846"/>
                    <a:pt x="1602" y="826"/>
                    <a:pt x="1657" y="826"/>
                  </a:cubicBezTo>
                  <a:cubicBezTo>
                    <a:pt x="1711" y="826"/>
                    <a:pt x="1766" y="846"/>
                    <a:pt x="1806" y="886"/>
                  </a:cubicBezTo>
                  <a:cubicBezTo>
                    <a:pt x="2484" y="1565"/>
                    <a:pt x="2484" y="2255"/>
                    <a:pt x="2484" y="2278"/>
                  </a:cubicBezTo>
                  <a:lnTo>
                    <a:pt x="2484" y="3313"/>
                  </a:lnTo>
                  <a:lnTo>
                    <a:pt x="3312" y="3313"/>
                  </a:lnTo>
                  <a:lnTo>
                    <a:pt x="3312" y="2278"/>
                  </a:lnTo>
                  <a:cubicBezTo>
                    <a:pt x="3312" y="2255"/>
                    <a:pt x="3324" y="1565"/>
                    <a:pt x="4002" y="886"/>
                  </a:cubicBezTo>
                  <a:cubicBezTo>
                    <a:pt x="4043" y="846"/>
                    <a:pt x="4097" y="826"/>
                    <a:pt x="4152" y="826"/>
                  </a:cubicBezTo>
                  <a:cubicBezTo>
                    <a:pt x="4206" y="826"/>
                    <a:pt x="4261" y="846"/>
                    <a:pt x="4301" y="886"/>
                  </a:cubicBezTo>
                  <a:cubicBezTo>
                    <a:pt x="4980" y="1565"/>
                    <a:pt x="4980" y="2255"/>
                    <a:pt x="4980" y="2278"/>
                  </a:cubicBezTo>
                  <a:lnTo>
                    <a:pt x="4980" y="3313"/>
                  </a:lnTo>
                  <a:lnTo>
                    <a:pt x="5808" y="3313"/>
                  </a:lnTo>
                  <a:lnTo>
                    <a:pt x="580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806600" y="3847350"/>
              <a:ext cx="141475" cy="118475"/>
            </a:xfrm>
            <a:custGeom>
              <a:avLst/>
              <a:gdLst/>
              <a:ahLst/>
              <a:cxnLst/>
              <a:rect l="l" t="t" r="r" b="b"/>
              <a:pathLst>
                <a:path w="5659" h="4739" extrusionOk="0">
                  <a:moveTo>
                    <a:pt x="2847" y="1"/>
                  </a:moveTo>
                  <a:cubicBezTo>
                    <a:pt x="2740" y="1"/>
                    <a:pt x="2634" y="70"/>
                    <a:pt x="2634" y="208"/>
                  </a:cubicBezTo>
                  <a:lnTo>
                    <a:pt x="2634" y="2818"/>
                  </a:lnTo>
                  <a:cubicBezTo>
                    <a:pt x="2186" y="3105"/>
                    <a:pt x="1197" y="3795"/>
                    <a:pt x="1" y="4738"/>
                  </a:cubicBezTo>
                  <a:lnTo>
                    <a:pt x="5658" y="4738"/>
                  </a:lnTo>
                  <a:cubicBezTo>
                    <a:pt x="4508" y="3830"/>
                    <a:pt x="3531" y="3151"/>
                    <a:pt x="3059" y="2841"/>
                  </a:cubicBezTo>
                  <a:lnTo>
                    <a:pt x="3059" y="208"/>
                  </a:lnTo>
                  <a:cubicBezTo>
                    <a:pt x="3059" y="70"/>
                    <a:pt x="2953" y="1"/>
                    <a:pt x="284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08500" y="4272250"/>
              <a:ext cx="170775" cy="83100"/>
            </a:xfrm>
            <a:custGeom>
              <a:avLst/>
              <a:gdLst/>
              <a:ahLst/>
              <a:cxnLst/>
              <a:rect l="l" t="t" r="r" b="b"/>
              <a:pathLst>
                <a:path w="6831" h="3324" extrusionOk="0">
                  <a:moveTo>
                    <a:pt x="1587" y="0"/>
                  </a:moveTo>
                  <a:cubicBezTo>
                    <a:pt x="759" y="644"/>
                    <a:pt x="0" y="1449"/>
                    <a:pt x="0" y="2289"/>
                  </a:cubicBezTo>
                  <a:cubicBezTo>
                    <a:pt x="12" y="3082"/>
                    <a:pt x="288" y="3312"/>
                    <a:pt x="437" y="3323"/>
                  </a:cubicBezTo>
                  <a:lnTo>
                    <a:pt x="6451" y="3323"/>
                  </a:lnTo>
                  <a:lnTo>
                    <a:pt x="6451" y="1668"/>
                  </a:lnTo>
                  <a:cubicBezTo>
                    <a:pt x="6451" y="1553"/>
                    <a:pt x="6543" y="1449"/>
                    <a:pt x="6658" y="1449"/>
                  </a:cubicBezTo>
                  <a:lnTo>
                    <a:pt x="6831" y="1449"/>
                  </a:lnTo>
                  <a:cubicBezTo>
                    <a:pt x="6543" y="920"/>
                    <a:pt x="6026" y="426"/>
                    <a:pt x="5485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352975" y="4397000"/>
              <a:ext cx="98625" cy="51775"/>
            </a:xfrm>
            <a:custGeom>
              <a:avLst/>
              <a:gdLst/>
              <a:ahLst/>
              <a:cxnLst/>
              <a:rect l="l" t="t" r="r" b="b"/>
              <a:pathLst>
                <a:path w="3945" h="2071" extrusionOk="0">
                  <a:moveTo>
                    <a:pt x="0" y="1"/>
                  </a:moveTo>
                  <a:lnTo>
                    <a:pt x="0" y="2071"/>
                  </a:lnTo>
                  <a:lnTo>
                    <a:pt x="3944" y="2071"/>
                  </a:lnTo>
                  <a:lnTo>
                    <a:pt x="3944" y="1151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352975" y="4459400"/>
              <a:ext cx="316525" cy="36225"/>
            </a:xfrm>
            <a:custGeom>
              <a:avLst/>
              <a:gdLst/>
              <a:ahLst/>
              <a:cxnLst/>
              <a:rect l="l" t="t" r="r" b="b"/>
              <a:pathLst>
                <a:path w="12661" h="1449" extrusionOk="0">
                  <a:moveTo>
                    <a:pt x="0" y="0"/>
                  </a:moveTo>
                  <a:lnTo>
                    <a:pt x="0" y="1449"/>
                  </a:lnTo>
                  <a:lnTo>
                    <a:pt x="12661" y="1449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354975" y="4314800"/>
              <a:ext cx="47750" cy="71600"/>
            </a:xfrm>
            <a:custGeom>
              <a:avLst/>
              <a:gdLst/>
              <a:ahLst/>
              <a:cxnLst/>
              <a:rect l="l" t="t" r="r" b="b"/>
              <a:pathLst>
                <a:path w="1910" h="2864" extrusionOk="0">
                  <a:moveTo>
                    <a:pt x="955" y="0"/>
                  </a:moveTo>
                  <a:lnTo>
                    <a:pt x="1" y="2863"/>
                  </a:lnTo>
                  <a:lnTo>
                    <a:pt x="1910" y="2863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4123700" y="4215400"/>
              <a:ext cx="68150" cy="46525"/>
            </a:xfrm>
            <a:custGeom>
              <a:avLst/>
              <a:gdLst/>
              <a:ahLst/>
              <a:cxnLst/>
              <a:rect l="l" t="t" r="r" b="b"/>
              <a:pathLst>
                <a:path w="2726" h="1861" extrusionOk="0">
                  <a:moveTo>
                    <a:pt x="1357" y="0"/>
                  </a:moveTo>
                  <a:cubicBezTo>
                    <a:pt x="1253" y="0"/>
                    <a:pt x="1150" y="72"/>
                    <a:pt x="1150" y="216"/>
                  </a:cubicBezTo>
                  <a:lnTo>
                    <a:pt x="1150" y="1170"/>
                  </a:lnTo>
                  <a:cubicBezTo>
                    <a:pt x="748" y="1377"/>
                    <a:pt x="368" y="1607"/>
                    <a:pt x="0" y="1860"/>
                  </a:cubicBezTo>
                  <a:lnTo>
                    <a:pt x="2725" y="1860"/>
                  </a:lnTo>
                  <a:cubicBezTo>
                    <a:pt x="2357" y="1607"/>
                    <a:pt x="1966" y="1377"/>
                    <a:pt x="1564" y="1170"/>
                  </a:cubicBezTo>
                  <a:lnTo>
                    <a:pt x="1564" y="216"/>
                  </a:lnTo>
                  <a:cubicBezTo>
                    <a:pt x="1564" y="72"/>
                    <a:pt x="1460" y="0"/>
                    <a:pt x="135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4084875" y="4365950"/>
              <a:ext cx="145500" cy="82825"/>
            </a:xfrm>
            <a:custGeom>
              <a:avLst/>
              <a:gdLst/>
              <a:ahLst/>
              <a:cxnLst/>
              <a:rect l="l" t="t" r="r" b="b"/>
              <a:pathLst>
                <a:path w="5820" h="3313" extrusionOk="0">
                  <a:moveTo>
                    <a:pt x="1" y="1"/>
                  </a:moveTo>
                  <a:lnTo>
                    <a:pt x="1" y="3313"/>
                  </a:lnTo>
                  <a:lnTo>
                    <a:pt x="829" y="3313"/>
                  </a:lnTo>
                  <a:lnTo>
                    <a:pt x="829" y="2278"/>
                  </a:lnTo>
                  <a:cubicBezTo>
                    <a:pt x="829" y="2255"/>
                    <a:pt x="840" y="1565"/>
                    <a:pt x="1519" y="886"/>
                  </a:cubicBezTo>
                  <a:cubicBezTo>
                    <a:pt x="1559" y="846"/>
                    <a:pt x="1611" y="826"/>
                    <a:pt x="1662" y="826"/>
                  </a:cubicBezTo>
                  <a:cubicBezTo>
                    <a:pt x="1714" y="826"/>
                    <a:pt x="1766" y="846"/>
                    <a:pt x="1806" y="886"/>
                  </a:cubicBezTo>
                  <a:cubicBezTo>
                    <a:pt x="2485" y="1565"/>
                    <a:pt x="2496" y="2255"/>
                    <a:pt x="2496" y="2278"/>
                  </a:cubicBezTo>
                  <a:lnTo>
                    <a:pt x="2496" y="3313"/>
                  </a:lnTo>
                  <a:lnTo>
                    <a:pt x="3324" y="3313"/>
                  </a:lnTo>
                  <a:lnTo>
                    <a:pt x="3324" y="2278"/>
                  </a:lnTo>
                  <a:cubicBezTo>
                    <a:pt x="3324" y="2255"/>
                    <a:pt x="3335" y="1565"/>
                    <a:pt x="4014" y="886"/>
                  </a:cubicBezTo>
                  <a:cubicBezTo>
                    <a:pt x="4054" y="846"/>
                    <a:pt x="4106" y="826"/>
                    <a:pt x="4158" y="826"/>
                  </a:cubicBezTo>
                  <a:cubicBezTo>
                    <a:pt x="4209" y="826"/>
                    <a:pt x="4261" y="846"/>
                    <a:pt x="4301" y="886"/>
                  </a:cubicBezTo>
                  <a:cubicBezTo>
                    <a:pt x="4980" y="1565"/>
                    <a:pt x="4991" y="2255"/>
                    <a:pt x="4991" y="2278"/>
                  </a:cubicBezTo>
                  <a:lnTo>
                    <a:pt x="4991" y="3313"/>
                  </a:lnTo>
                  <a:lnTo>
                    <a:pt x="5819" y="3313"/>
                  </a:lnTo>
                  <a:lnTo>
                    <a:pt x="581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80125" y="4319100"/>
              <a:ext cx="394425" cy="67300"/>
            </a:xfrm>
            <a:custGeom>
              <a:avLst/>
              <a:gdLst/>
              <a:ahLst/>
              <a:cxnLst/>
              <a:rect l="l" t="t" r="r" b="b"/>
              <a:pathLst>
                <a:path w="15777" h="2692" extrusionOk="0">
                  <a:moveTo>
                    <a:pt x="0" y="1"/>
                  </a:moveTo>
                  <a:lnTo>
                    <a:pt x="0" y="2691"/>
                  </a:lnTo>
                  <a:lnTo>
                    <a:pt x="15777" y="2691"/>
                  </a:lnTo>
                  <a:lnTo>
                    <a:pt x="1577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4084875" y="4505950"/>
              <a:ext cx="316825" cy="347875"/>
            </a:xfrm>
            <a:custGeom>
              <a:avLst/>
              <a:gdLst/>
              <a:ahLst/>
              <a:cxnLst/>
              <a:rect l="l" t="t" r="r" b="b"/>
              <a:pathLst>
                <a:path w="12673" h="13915" extrusionOk="0">
                  <a:moveTo>
                    <a:pt x="3542" y="829"/>
                  </a:moveTo>
                  <a:cubicBezTo>
                    <a:pt x="3583" y="829"/>
                    <a:pt x="3623" y="840"/>
                    <a:pt x="3657" y="863"/>
                  </a:cubicBezTo>
                  <a:cubicBezTo>
                    <a:pt x="5601" y="2163"/>
                    <a:pt x="5612" y="3474"/>
                    <a:pt x="5612" y="3531"/>
                  </a:cubicBezTo>
                  <a:lnTo>
                    <a:pt x="5612" y="6647"/>
                  </a:lnTo>
                  <a:cubicBezTo>
                    <a:pt x="5612" y="6762"/>
                    <a:pt x="5520" y="6854"/>
                    <a:pt x="5405" y="6854"/>
                  </a:cubicBezTo>
                  <a:lnTo>
                    <a:pt x="1668" y="6854"/>
                  </a:lnTo>
                  <a:cubicBezTo>
                    <a:pt x="1553" y="6854"/>
                    <a:pt x="1461" y="6762"/>
                    <a:pt x="1461" y="6647"/>
                  </a:cubicBezTo>
                  <a:lnTo>
                    <a:pt x="1461" y="3531"/>
                  </a:lnTo>
                  <a:cubicBezTo>
                    <a:pt x="1461" y="3474"/>
                    <a:pt x="1484" y="2163"/>
                    <a:pt x="3427" y="863"/>
                  </a:cubicBezTo>
                  <a:cubicBezTo>
                    <a:pt x="3462" y="840"/>
                    <a:pt x="3502" y="829"/>
                    <a:pt x="3542" y="829"/>
                  </a:cubicBezTo>
                  <a:close/>
                  <a:moveTo>
                    <a:pt x="9142" y="829"/>
                  </a:moveTo>
                  <a:cubicBezTo>
                    <a:pt x="9183" y="829"/>
                    <a:pt x="9223" y="840"/>
                    <a:pt x="9257" y="863"/>
                  </a:cubicBezTo>
                  <a:cubicBezTo>
                    <a:pt x="11201" y="2163"/>
                    <a:pt x="11224" y="3474"/>
                    <a:pt x="11224" y="3531"/>
                  </a:cubicBezTo>
                  <a:lnTo>
                    <a:pt x="11224" y="6647"/>
                  </a:lnTo>
                  <a:cubicBezTo>
                    <a:pt x="11224" y="6762"/>
                    <a:pt x="11132" y="6854"/>
                    <a:pt x="11017" y="6854"/>
                  </a:cubicBezTo>
                  <a:lnTo>
                    <a:pt x="7280" y="6854"/>
                  </a:lnTo>
                  <a:cubicBezTo>
                    <a:pt x="7153" y="6854"/>
                    <a:pt x="7061" y="6762"/>
                    <a:pt x="7061" y="6647"/>
                  </a:cubicBezTo>
                  <a:lnTo>
                    <a:pt x="7061" y="3531"/>
                  </a:lnTo>
                  <a:cubicBezTo>
                    <a:pt x="7061" y="3474"/>
                    <a:pt x="7084" y="2163"/>
                    <a:pt x="9027" y="863"/>
                  </a:cubicBezTo>
                  <a:cubicBezTo>
                    <a:pt x="9062" y="840"/>
                    <a:pt x="9102" y="829"/>
                    <a:pt x="9142" y="829"/>
                  </a:cubicBezTo>
                  <a:close/>
                  <a:moveTo>
                    <a:pt x="1" y="1"/>
                  </a:moveTo>
                  <a:lnTo>
                    <a:pt x="1" y="13915"/>
                  </a:lnTo>
                  <a:lnTo>
                    <a:pt x="1450" y="13915"/>
                  </a:lnTo>
                  <a:lnTo>
                    <a:pt x="1450" y="11005"/>
                  </a:lnTo>
                  <a:cubicBezTo>
                    <a:pt x="1450" y="10948"/>
                    <a:pt x="1473" y="9637"/>
                    <a:pt x="3416" y="8338"/>
                  </a:cubicBezTo>
                  <a:cubicBezTo>
                    <a:pt x="3450" y="8315"/>
                    <a:pt x="3491" y="8303"/>
                    <a:pt x="3531" y="8303"/>
                  </a:cubicBezTo>
                  <a:cubicBezTo>
                    <a:pt x="3571" y="8303"/>
                    <a:pt x="3611" y="8315"/>
                    <a:pt x="3646" y="8338"/>
                  </a:cubicBezTo>
                  <a:cubicBezTo>
                    <a:pt x="5589" y="9637"/>
                    <a:pt x="5612" y="10948"/>
                    <a:pt x="5612" y="11005"/>
                  </a:cubicBezTo>
                  <a:lnTo>
                    <a:pt x="5612" y="13915"/>
                  </a:lnTo>
                  <a:lnTo>
                    <a:pt x="7061" y="13915"/>
                  </a:lnTo>
                  <a:lnTo>
                    <a:pt x="7061" y="11005"/>
                  </a:lnTo>
                  <a:cubicBezTo>
                    <a:pt x="7061" y="10948"/>
                    <a:pt x="7084" y="9637"/>
                    <a:pt x="9027" y="8338"/>
                  </a:cubicBezTo>
                  <a:cubicBezTo>
                    <a:pt x="9062" y="8315"/>
                    <a:pt x="9102" y="8303"/>
                    <a:pt x="9142" y="8303"/>
                  </a:cubicBezTo>
                  <a:cubicBezTo>
                    <a:pt x="9183" y="8303"/>
                    <a:pt x="9223" y="8315"/>
                    <a:pt x="9257" y="8338"/>
                  </a:cubicBezTo>
                  <a:cubicBezTo>
                    <a:pt x="11201" y="9637"/>
                    <a:pt x="11224" y="10948"/>
                    <a:pt x="11224" y="11005"/>
                  </a:cubicBezTo>
                  <a:lnTo>
                    <a:pt x="11224" y="13915"/>
                  </a:lnTo>
                  <a:lnTo>
                    <a:pt x="12673" y="13915"/>
                  </a:lnTo>
                  <a:lnTo>
                    <a:pt x="12673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726675" y="4459400"/>
              <a:ext cx="301025" cy="394425"/>
            </a:xfrm>
            <a:custGeom>
              <a:avLst/>
              <a:gdLst/>
              <a:ahLst/>
              <a:cxnLst/>
              <a:rect l="l" t="t" r="r" b="b"/>
              <a:pathLst>
                <a:path w="12041" h="15777" extrusionOk="0">
                  <a:moveTo>
                    <a:pt x="1" y="0"/>
                  </a:moveTo>
                  <a:lnTo>
                    <a:pt x="1" y="15777"/>
                  </a:lnTo>
                  <a:lnTo>
                    <a:pt x="1450" y="15777"/>
                  </a:lnTo>
                  <a:lnTo>
                    <a:pt x="1450" y="7267"/>
                  </a:lnTo>
                  <a:cubicBezTo>
                    <a:pt x="1450" y="7221"/>
                    <a:pt x="1507" y="3346"/>
                    <a:pt x="5969" y="2081"/>
                  </a:cubicBezTo>
                  <a:lnTo>
                    <a:pt x="5980" y="2081"/>
                  </a:lnTo>
                  <a:cubicBezTo>
                    <a:pt x="5992" y="2076"/>
                    <a:pt x="6006" y="2073"/>
                    <a:pt x="6022" y="2073"/>
                  </a:cubicBezTo>
                  <a:cubicBezTo>
                    <a:pt x="6038" y="2073"/>
                    <a:pt x="6055" y="2076"/>
                    <a:pt x="6072" y="2081"/>
                  </a:cubicBezTo>
                  <a:lnTo>
                    <a:pt x="6084" y="2081"/>
                  </a:lnTo>
                  <a:cubicBezTo>
                    <a:pt x="10534" y="3346"/>
                    <a:pt x="10592" y="7221"/>
                    <a:pt x="10592" y="7267"/>
                  </a:cubicBezTo>
                  <a:lnTo>
                    <a:pt x="10592" y="15777"/>
                  </a:lnTo>
                  <a:lnTo>
                    <a:pt x="12040" y="15777"/>
                  </a:lnTo>
                  <a:lnTo>
                    <a:pt x="1204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680125" y="4397000"/>
              <a:ext cx="394425" cy="456825"/>
            </a:xfrm>
            <a:custGeom>
              <a:avLst/>
              <a:gdLst/>
              <a:ahLst/>
              <a:cxnLst/>
              <a:rect l="l" t="t" r="r" b="b"/>
              <a:pathLst>
                <a:path w="15777" h="18273" extrusionOk="0">
                  <a:moveTo>
                    <a:pt x="0" y="1"/>
                  </a:moveTo>
                  <a:lnTo>
                    <a:pt x="0" y="18273"/>
                  </a:lnTo>
                  <a:lnTo>
                    <a:pt x="1449" y="18273"/>
                  </a:lnTo>
                  <a:lnTo>
                    <a:pt x="1449" y="2278"/>
                  </a:lnTo>
                  <a:cubicBezTo>
                    <a:pt x="1449" y="2163"/>
                    <a:pt x="1541" y="2071"/>
                    <a:pt x="1656" y="2071"/>
                  </a:cubicBezTo>
                  <a:lnTo>
                    <a:pt x="14121" y="2071"/>
                  </a:lnTo>
                  <a:cubicBezTo>
                    <a:pt x="14236" y="2071"/>
                    <a:pt x="14328" y="2163"/>
                    <a:pt x="14328" y="2278"/>
                  </a:cubicBezTo>
                  <a:lnTo>
                    <a:pt x="14328" y="18273"/>
                  </a:lnTo>
                  <a:lnTo>
                    <a:pt x="15777" y="18273"/>
                  </a:lnTo>
                  <a:lnTo>
                    <a:pt x="1577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4075400" y="4272250"/>
              <a:ext cx="170500" cy="83100"/>
            </a:xfrm>
            <a:custGeom>
              <a:avLst/>
              <a:gdLst/>
              <a:ahLst/>
              <a:cxnLst/>
              <a:rect l="l" t="t" r="r" b="b"/>
              <a:pathLst>
                <a:path w="6820" h="3324" extrusionOk="0">
                  <a:moveTo>
                    <a:pt x="1346" y="0"/>
                  </a:moveTo>
                  <a:cubicBezTo>
                    <a:pt x="805" y="426"/>
                    <a:pt x="288" y="920"/>
                    <a:pt x="0" y="1449"/>
                  </a:cubicBezTo>
                  <a:lnTo>
                    <a:pt x="184" y="1449"/>
                  </a:lnTo>
                  <a:cubicBezTo>
                    <a:pt x="299" y="1449"/>
                    <a:pt x="391" y="1553"/>
                    <a:pt x="391" y="1668"/>
                  </a:cubicBezTo>
                  <a:lnTo>
                    <a:pt x="391" y="3323"/>
                  </a:lnTo>
                  <a:lnTo>
                    <a:pt x="6405" y="3323"/>
                  </a:lnTo>
                  <a:cubicBezTo>
                    <a:pt x="6555" y="3312"/>
                    <a:pt x="6819" y="3082"/>
                    <a:pt x="6819" y="2289"/>
                  </a:cubicBezTo>
                  <a:cubicBezTo>
                    <a:pt x="6819" y="1449"/>
                    <a:pt x="6072" y="644"/>
                    <a:pt x="524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166675" y="4262250"/>
              <a:ext cx="50925" cy="30725"/>
            </a:xfrm>
            <a:custGeom>
              <a:avLst/>
              <a:gdLst/>
              <a:ahLst/>
              <a:cxnLst/>
              <a:rect l="l" t="t" r="r" b="b"/>
              <a:pathLst>
                <a:path w="2037" h="1229" extrusionOk="0">
                  <a:moveTo>
                    <a:pt x="1013" y="1"/>
                  </a:moveTo>
                  <a:cubicBezTo>
                    <a:pt x="909" y="1"/>
                    <a:pt x="806" y="73"/>
                    <a:pt x="806" y="216"/>
                  </a:cubicBezTo>
                  <a:lnTo>
                    <a:pt x="806" y="435"/>
                  </a:lnTo>
                  <a:cubicBezTo>
                    <a:pt x="403" y="515"/>
                    <a:pt x="81" y="826"/>
                    <a:pt x="1" y="1228"/>
                  </a:cubicBezTo>
                  <a:lnTo>
                    <a:pt x="2036" y="1228"/>
                  </a:lnTo>
                  <a:cubicBezTo>
                    <a:pt x="1944" y="826"/>
                    <a:pt x="1634" y="515"/>
                    <a:pt x="1220" y="435"/>
                  </a:cubicBezTo>
                  <a:lnTo>
                    <a:pt x="1220" y="216"/>
                  </a:lnTo>
                  <a:cubicBezTo>
                    <a:pt x="1220" y="73"/>
                    <a:pt x="1116" y="1"/>
                    <a:pt x="1013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01350" y="4864150"/>
              <a:ext cx="1951975" cy="129675"/>
            </a:xfrm>
            <a:custGeom>
              <a:avLst/>
              <a:gdLst/>
              <a:ahLst/>
              <a:cxnLst/>
              <a:rect l="l" t="t" r="r" b="b"/>
              <a:pathLst>
                <a:path w="78079" h="5187" extrusionOk="0">
                  <a:moveTo>
                    <a:pt x="0" y="1"/>
                  </a:moveTo>
                  <a:lnTo>
                    <a:pt x="0" y="5187"/>
                  </a:lnTo>
                  <a:lnTo>
                    <a:pt x="78079" y="5187"/>
                  </a:lnTo>
                  <a:lnTo>
                    <a:pt x="7807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2911700" y="4474925"/>
              <a:ext cx="93175" cy="176525"/>
            </a:xfrm>
            <a:custGeom>
              <a:avLst/>
              <a:gdLst/>
              <a:ahLst/>
              <a:cxnLst/>
              <a:rect l="l" t="t" r="r" b="b"/>
              <a:pathLst>
                <a:path w="3727" h="7061" extrusionOk="0">
                  <a:moveTo>
                    <a:pt x="345" y="0"/>
                  </a:moveTo>
                  <a:lnTo>
                    <a:pt x="0" y="7060"/>
                  </a:lnTo>
                  <a:lnTo>
                    <a:pt x="3726" y="7060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909975" y="4661775"/>
              <a:ext cx="96600" cy="20725"/>
            </a:xfrm>
            <a:custGeom>
              <a:avLst/>
              <a:gdLst/>
              <a:ahLst/>
              <a:cxnLst/>
              <a:rect l="l" t="t" r="r" b="b"/>
              <a:pathLst>
                <a:path w="3864" h="829" extrusionOk="0">
                  <a:moveTo>
                    <a:pt x="46" y="0"/>
                  </a:moveTo>
                  <a:lnTo>
                    <a:pt x="0" y="828"/>
                  </a:lnTo>
                  <a:lnTo>
                    <a:pt x="3864" y="828"/>
                  </a:lnTo>
                  <a:lnTo>
                    <a:pt x="381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352975" y="4505950"/>
              <a:ext cx="316525" cy="347875"/>
            </a:xfrm>
            <a:custGeom>
              <a:avLst/>
              <a:gdLst/>
              <a:ahLst/>
              <a:cxnLst/>
              <a:rect l="l" t="t" r="r" b="b"/>
              <a:pathLst>
                <a:path w="12661" h="13915" extrusionOk="0">
                  <a:moveTo>
                    <a:pt x="3530" y="829"/>
                  </a:moveTo>
                  <a:cubicBezTo>
                    <a:pt x="3571" y="829"/>
                    <a:pt x="3611" y="840"/>
                    <a:pt x="3645" y="863"/>
                  </a:cubicBezTo>
                  <a:cubicBezTo>
                    <a:pt x="5589" y="2163"/>
                    <a:pt x="5600" y="3474"/>
                    <a:pt x="5600" y="3531"/>
                  </a:cubicBezTo>
                  <a:lnTo>
                    <a:pt x="5600" y="6647"/>
                  </a:lnTo>
                  <a:cubicBezTo>
                    <a:pt x="5600" y="6762"/>
                    <a:pt x="5508" y="6854"/>
                    <a:pt x="5393" y="6854"/>
                  </a:cubicBezTo>
                  <a:lnTo>
                    <a:pt x="1656" y="6854"/>
                  </a:lnTo>
                  <a:cubicBezTo>
                    <a:pt x="1541" y="6854"/>
                    <a:pt x="1449" y="6762"/>
                    <a:pt x="1449" y="6647"/>
                  </a:cubicBezTo>
                  <a:lnTo>
                    <a:pt x="1449" y="3531"/>
                  </a:lnTo>
                  <a:cubicBezTo>
                    <a:pt x="1449" y="3474"/>
                    <a:pt x="1472" y="2163"/>
                    <a:pt x="3415" y="863"/>
                  </a:cubicBezTo>
                  <a:cubicBezTo>
                    <a:pt x="3450" y="840"/>
                    <a:pt x="3490" y="829"/>
                    <a:pt x="3530" y="829"/>
                  </a:cubicBezTo>
                  <a:close/>
                  <a:moveTo>
                    <a:pt x="9130" y="829"/>
                  </a:moveTo>
                  <a:cubicBezTo>
                    <a:pt x="9171" y="829"/>
                    <a:pt x="9211" y="840"/>
                    <a:pt x="9245" y="863"/>
                  </a:cubicBezTo>
                  <a:cubicBezTo>
                    <a:pt x="11189" y="2163"/>
                    <a:pt x="11212" y="3474"/>
                    <a:pt x="11212" y="3531"/>
                  </a:cubicBezTo>
                  <a:lnTo>
                    <a:pt x="11212" y="6647"/>
                  </a:lnTo>
                  <a:cubicBezTo>
                    <a:pt x="11212" y="6762"/>
                    <a:pt x="11120" y="6854"/>
                    <a:pt x="10993" y="6854"/>
                  </a:cubicBezTo>
                  <a:lnTo>
                    <a:pt x="7256" y="6854"/>
                  </a:lnTo>
                  <a:cubicBezTo>
                    <a:pt x="7141" y="6854"/>
                    <a:pt x="7049" y="6762"/>
                    <a:pt x="7049" y="6647"/>
                  </a:cubicBezTo>
                  <a:lnTo>
                    <a:pt x="7049" y="3531"/>
                  </a:lnTo>
                  <a:cubicBezTo>
                    <a:pt x="7049" y="3474"/>
                    <a:pt x="7072" y="2163"/>
                    <a:pt x="9016" y="863"/>
                  </a:cubicBezTo>
                  <a:cubicBezTo>
                    <a:pt x="9050" y="840"/>
                    <a:pt x="9090" y="829"/>
                    <a:pt x="9130" y="829"/>
                  </a:cubicBezTo>
                  <a:close/>
                  <a:moveTo>
                    <a:pt x="0" y="1"/>
                  </a:moveTo>
                  <a:lnTo>
                    <a:pt x="0" y="13915"/>
                  </a:lnTo>
                  <a:lnTo>
                    <a:pt x="1449" y="13915"/>
                  </a:lnTo>
                  <a:lnTo>
                    <a:pt x="1449" y="11005"/>
                  </a:lnTo>
                  <a:cubicBezTo>
                    <a:pt x="1449" y="10948"/>
                    <a:pt x="1472" y="9637"/>
                    <a:pt x="3415" y="8338"/>
                  </a:cubicBezTo>
                  <a:cubicBezTo>
                    <a:pt x="3450" y="8315"/>
                    <a:pt x="3490" y="8303"/>
                    <a:pt x="3530" y="8303"/>
                  </a:cubicBezTo>
                  <a:cubicBezTo>
                    <a:pt x="3571" y="8303"/>
                    <a:pt x="3611" y="8315"/>
                    <a:pt x="3645" y="8338"/>
                  </a:cubicBezTo>
                  <a:cubicBezTo>
                    <a:pt x="5589" y="9637"/>
                    <a:pt x="5600" y="10948"/>
                    <a:pt x="5600" y="11005"/>
                  </a:cubicBezTo>
                  <a:lnTo>
                    <a:pt x="5600" y="13915"/>
                  </a:lnTo>
                  <a:lnTo>
                    <a:pt x="7061" y="13915"/>
                  </a:lnTo>
                  <a:lnTo>
                    <a:pt x="7061" y="11005"/>
                  </a:lnTo>
                  <a:cubicBezTo>
                    <a:pt x="7061" y="10948"/>
                    <a:pt x="7072" y="9637"/>
                    <a:pt x="9016" y="8338"/>
                  </a:cubicBezTo>
                  <a:cubicBezTo>
                    <a:pt x="9050" y="8315"/>
                    <a:pt x="9090" y="8303"/>
                    <a:pt x="9130" y="8303"/>
                  </a:cubicBezTo>
                  <a:cubicBezTo>
                    <a:pt x="9171" y="8303"/>
                    <a:pt x="9211" y="8315"/>
                    <a:pt x="9245" y="8338"/>
                  </a:cubicBezTo>
                  <a:cubicBezTo>
                    <a:pt x="11189" y="9637"/>
                    <a:pt x="11212" y="10948"/>
                    <a:pt x="11212" y="11005"/>
                  </a:cubicBezTo>
                  <a:lnTo>
                    <a:pt x="11212" y="13915"/>
                  </a:lnTo>
                  <a:lnTo>
                    <a:pt x="12661" y="13915"/>
                  </a:lnTo>
                  <a:lnTo>
                    <a:pt x="1266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901350" y="4693100"/>
              <a:ext cx="113575" cy="160725"/>
            </a:xfrm>
            <a:custGeom>
              <a:avLst/>
              <a:gdLst/>
              <a:ahLst/>
              <a:cxnLst/>
              <a:rect l="l" t="t" r="r" b="b"/>
              <a:pathLst>
                <a:path w="4543" h="6429" extrusionOk="0">
                  <a:moveTo>
                    <a:pt x="322" y="1"/>
                  </a:moveTo>
                  <a:lnTo>
                    <a:pt x="0" y="6429"/>
                  </a:lnTo>
                  <a:lnTo>
                    <a:pt x="4542" y="6429"/>
                  </a:lnTo>
                  <a:lnTo>
                    <a:pt x="423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2920900" y="4443575"/>
              <a:ext cx="74775" cy="20725"/>
            </a:xfrm>
            <a:custGeom>
              <a:avLst/>
              <a:gdLst/>
              <a:ahLst/>
              <a:cxnLst/>
              <a:rect l="l" t="t" r="r" b="b"/>
              <a:pathLst>
                <a:path w="2991" h="829" extrusionOk="0">
                  <a:moveTo>
                    <a:pt x="46" y="1"/>
                  </a:moveTo>
                  <a:lnTo>
                    <a:pt x="0" y="829"/>
                  </a:lnTo>
                  <a:lnTo>
                    <a:pt x="2990" y="829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166100" y="4303575"/>
              <a:ext cx="51775" cy="67300"/>
            </a:xfrm>
            <a:custGeom>
              <a:avLst/>
              <a:gdLst/>
              <a:ahLst/>
              <a:cxnLst/>
              <a:rect l="l" t="t" r="r" b="b"/>
              <a:pathLst>
                <a:path w="2071" h="2692" extrusionOk="0">
                  <a:moveTo>
                    <a:pt x="1" y="1"/>
                  </a:moveTo>
                  <a:lnTo>
                    <a:pt x="1" y="2691"/>
                  </a:lnTo>
                  <a:lnTo>
                    <a:pt x="2071" y="2691"/>
                  </a:lnTo>
                  <a:lnTo>
                    <a:pt x="207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164375" y="4381475"/>
              <a:ext cx="55225" cy="20450"/>
            </a:xfrm>
            <a:custGeom>
              <a:avLst/>
              <a:gdLst/>
              <a:ahLst/>
              <a:cxnLst/>
              <a:rect l="l" t="t" r="r" b="b"/>
              <a:pathLst>
                <a:path w="2209" h="818" extrusionOk="0">
                  <a:moveTo>
                    <a:pt x="58" y="1"/>
                  </a:moveTo>
                  <a:lnTo>
                    <a:pt x="1" y="817"/>
                  </a:lnTo>
                  <a:lnTo>
                    <a:pt x="2209" y="817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155475" y="4412525"/>
              <a:ext cx="73325" cy="129675"/>
            </a:xfrm>
            <a:custGeom>
              <a:avLst/>
              <a:gdLst/>
              <a:ahLst/>
              <a:cxnLst/>
              <a:rect l="l" t="t" r="r" b="b"/>
              <a:pathLst>
                <a:path w="2933" h="5187" extrusionOk="0">
                  <a:moveTo>
                    <a:pt x="334" y="1"/>
                  </a:moveTo>
                  <a:lnTo>
                    <a:pt x="0" y="5187"/>
                  </a:lnTo>
                  <a:lnTo>
                    <a:pt x="2933" y="5187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153450" y="4552825"/>
              <a:ext cx="77375" cy="20725"/>
            </a:xfrm>
            <a:custGeom>
              <a:avLst/>
              <a:gdLst/>
              <a:ahLst/>
              <a:cxnLst/>
              <a:rect l="l" t="t" r="r" b="b"/>
              <a:pathLst>
                <a:path w="3095" h="829" extrusionOk="0">
                  <a:moveTo>
                    <a:pt x="58" y="0"/>
                  </a:moveTo>
                  <a:lnTo>
                    <a:pt x="1" y="828"/>
                  </a:lnTo>
                  <a:lnTo>
                    <a:pt x="3094" y="828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932975" y="4121975"/>
              <a:ext cx="50625" cy="31000"/>
            </a:xfrm>
            <a:custGeom>
              <a:avLst/>
              <a:gdLst/>
              <a:ahLst/>
              <a:cxnLst/>
              <a:rect l="l" t="t" r="r" b="b"/>
              <a:pathLst>
                <a:path w="2025" h="1240" extrusionOk="0">
                  <a:moveTo>
                    <a:pt x="1012" y="0"/>
                  </a:moveTo>
                  <a:cubicBezTo>
                    <a:pt x="909" y="0"/>
                    <a:pt x="805" y="72"/>
                    <a:pt x="805" y="216"/>
                  </a:cubicBezTo>
                  <a:lnTo>
                    <a:pt x="805" y="434"/>
                  </a:lnTo>
                  <a:cubicBezTo>
                    <a:pt x="403" y="515"/>
                    <a:pt x="81" y="825"/>
                    <a:pt x="0" y="1239"/>
                  </a:cubicBezTo>
                  <a:lnTo>
                    <a:pt x="2024" y="1239"/>
                  </a:lnTo>
                  <a:cubicBezTo>
                    <a:pt x="1944" y="825"/>
                    <a:pt x="1622" y="515"/>
                    <a:pt x="1219" y="434"/>
                  </a:cubicBezTo>
                  <a:lnTo>
                    <a:pt x="1219" y="216"/>
                  </a:lnTo>
                  <a:cubicBezTo>
                    <a:pt x="1219" y="72"/>
                    <a:pt x="1116" y="0"/>
                    <a:pt x="101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922325" y="4272250"/>
              <a:ext cx="71625" cy="161000"/>
            </a:xfrm>
            <a:custGeom>
              <a:avLst/>
              <a:gdLst/>
              <a:ahLst/>
              <a:cxnLst/>
              <a:rect l="l" t="t" r="r" b="b"/>
              <a:pathLst>
                <a:path w="2865" h="6440" extrusionOk="0">
                  <a:moveTo>
                    <a:pt x="334" y="0"/>
                  </a:moveTo>
                  <a:lnTo>
                    <a:pt x="1" y="6440"/>
                  </a:lnTo>
                  <a:lnTo>
                    <a:pt x="2864" y="644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32400" y="4163300"/>
              <a:ext cx="51775" cy="67575"/>
            </a:xfrm>
            <a:custGeom>
              <a:avLst/>
              <a:gdLst/>
              <a:ahLst/>
              <a:cxnLst/>
              <a:rect l="l" t="t" r="r" b="b"/>
              <a:pathLst>
                <a:path w="2071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2070" y="270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930950" y="4241200"/>
              <a:ext cx="54650" cy="20725"/>
            </a:xfrm>
            <a:custGeom>
              <a:avLst/>
              <a:gdLst/>
              <a:ahLst/>
              <a:cxnLst/>
              <a:rect l="l" t="t" r="r" b="b"/>
              <a:pathLst>
                <a:path w="2186" h="829" extrusionOk="0">
                  <a:moveTo>
                    <a:pt x="47" y="0"/>
                  </a:moveTo>
                  <a:lnTo>
                    <a:pt x="1" y="828"/>
                  </a:lnTo>
                  <a:lnTo>
                    <a:pt x="2186" y="828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135350" y="4739675"/>
              <a:ext cx="113300" cy="114150"/>
            </a:xfrm>
            <a:custGeom>
              <a:avLst/>
              <a:gdLst/>
              <a:ahLst/>
              <a:cxnLst/>
              <a:rect l="l" t="t" r="r" b="b"/>
              <a:pathLst>
                <a:path w="4532" h="4566" extrusionOk="0">
                  <a:moveTo>
                    <a:pt x="300" y="1"/>
                  </a:moveTo>
                  <a:lnTo>
                    <a:pt x="1" y="4566"/>
                  </a:lnTo>
                  <a:lnTo>
                    <a:pt x="4531" y="4566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145425" y="4583875"/>
              <a:ext cx="93450" cy="114150"/>
            </a:xfrm>
            <a:custGeom>
              <a:avLst/>
              <a:gdLst/>
              <a:ahLst/>
              <a:cxnLst/>
              <a:rect l="l" t="t" r="r" b="b"/>
              <a:pathLst>
                <a:path w="3738" h="4566" extrusionOk="0">
                  <a:moveTo>
                    <a:pt x="299" y="0"/>
                  </a:moveTo>
                  <a:lnTo>
                    <a:pt x="0" y="4565"/>
                  </a:lnTo>
                  <a:lnTo>
                    <a:pt x="3737" y="4565"/>
                  </a:lnTo>
                  <a:lnTo>
                    <a:pt x="343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143400" y="4708625"/>
              <a:ext cx="97475" cy="20725"/>
            </a:xfrm>
            <a:custGeom>
              <a:avLst/>
              <a:gdLst/>
              <a:ahLst/>
              <a:cxnLst/>
              <a:rect l="l" t="t" r="r" b="b"/>
              <a:pathLst>
                <a:path w="3899" h="829" extrusionOk="0">
                  <a:moveTo>
                    <a:pt x="58" y="1"/>
                  </a:moveTo>
                  <a:lnTo>
                    <a:pt x="1" y="829"/>
                  </a:lnTo>
                  <a:lnTo>
                    <a:pt x="3899" y="829"/>
                  </a:lnTo>
                  <a:lnTo>
                    <a:pt x="384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84875" y="4459400"/>
              <a:ext cx="316825" cy="36225"/>
            </a:xfrm>
            <a:custGeom>
              <a:avLst/>
              <a:gdLst/>
              <a:ahLst/>
              <a:cxnLst/>
              <a:rect l="l" t="t" r="r" b="b"/>
              <a:pathLst>
                <a:path w="12673" h="1449" extrusionOk="0">
                  <a:moveTo>
                    <a:pt x="1" y="0"/>
                  </a:moveTo>
                  <a:lnTo>
                    <a:pt x="1" y="1449"/>
                  </a:lnTo>
                  <a:lnTo>
                    <a:pt x="12673" y="1449"/>
                  </a:lnTo>
                  <a:lnTo>
                    <a:pt x="12673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4303075" y="4397000"/>
              <a:ext cx="98625" cy="51775"/>
            </a:xfrm>
            <a:custGeom>
              <a:avLst/>
              <a:gdLst/>
              <a:ahLst/>
              <a:cxnLst/>
              <a:rect l="l" t="t" r="r" b="b"/>
              <a:pathLst>
                <a:path w="3945" h="2071" extrusionOk="0">
                  <a:moveTo>
                    <a:pt x="1725" y="1"/>
                  </a:moveTo>
                  <a:lnTo>
                    <a:pt x="0" y="1151"/>
                  </a:lnTo>
                  <a:lnTo>
                    <a:pt x="0" y="2071"/>
                  </a:lnTo>
                  <a:lnTo>
                    <a:pt x="3945" y="2071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4537075" y="4262250"/>
              <a:ext cx="50625" cy="30725"/>
            </a:xfrm>
            <a:custGeom>
              <a:avLst/>
              <a:gdLst/>
              <a:ahLst/>
              <a:cxnLst/>
              <a:rect l="l" t="t" r="r" b="b"/>
              <a:pathLst>
                <a:path w="2025" h="1229" extrusionOk="0">
                  <a:moveTo>
                    <a:pt x="1018" y="1"/>
                  </a:moveTo>
                  <a:cubicBezTo>
                    <a:pt x="912" y="1"/>
                    <a:pt x="806" y="73"/>
                    <a:pt x="806" y="216"/>
                  </a:cubicBezTo>
                  <a:lnTo>
                    <a:pt x="806" y="435"/>
                  </a:lnTo>
                  <a:cubicBezTo>
                    <a:pt x="403" y="515"/>
                    <a:pt x="81" y="826"/>
                    <a:pt x="1" y="1228"/>
                  </a:cubicBezTo>
                  <a:lnTo>
                    <a:pt x="2024" y="1228"/>
                  </a:lnTo>
                  <a:cubicBezTo>
                    <a:pt x="1944" y="826"/>
                    <a:pt x="1634" y="515"/>
                    <a:pt x="1231" y="435"/>
                  </a:cubicBezTo>
                  <a:lnTo>
                    <a:pt x="1231" y="216"/>
                  </a:lnTo>
                  <a:cubicBezTo>
                    <a:pt x="1231" y="73"/>
                    <a:pt x="1125" y="1"/>
                    <a:pt x="1018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4536500" y="4303575"/>
              <a:ext cx="51775" cy="67300"/>
            </a:xfrm>
            <a:custGeom>
              <a:avLst/>
              <a:gdLst/>
              <a:ahLst/>
              <a:cxnLst/>
              <a:rect l="l" t="t" r="r" b="b"/>
              <a:pathLst>
                <a:path w="2071" h="2692" extrusionOk="0">
                  <a:moveTo>
                    <a:pt x="1" y="1"/>
                  </a:moveTo>
                  <a:lnTo>
                    <a:pt x="1" y="2691"/>
                  </a:lnTo>
                  <a:lnTo>
                    <a:pt x="2070" y="269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4748075" y="4661775"/>
              <a:ext cx="96350" cy="20725"/>
            </a:xfrm>
            <a:custGeom>
              <a:avLst/>
              <a:gdLst/>
              <a:ahLst/>
              <a:cxnLst/>
              <a:rect l="l" t="t" r="r" b="b"/>
              <a:pathLst>
                <a:path w="3854" h="829" extrusionOk="0">
                  <a:moveTo>
                    <a:pt x="35" y="0"/>
                  </a:moveTo>
                  <a:lnTo>
                    <a:pt x="1" y="828"/>
                  </a:lnTo>
                  <a:lnTo>
                    <a:pt x="3853" y="828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4759000" y="4443575"/>
              <a:ext cx="74500" cy="20725"/>
            </a:xfrm>
            <a:custGeom>
              <a:avLst/>
              <a:gdLst/>
              <a:ahLst/>
              <a:cxnLst/>
              <a:rect l="l" t="t" r="r" b="b"/>
              <a:pathLst>
                <a:path w="2980" h="829" extrusionOk="0">
                  <a:moveTo>
                    <a:pt x="35" y="1"/>
                  </a:moveTo>
                  <a:lnTo>
                    <a:pt x="1" y="829"/>
                  </a:lnTo>
                  <a:lnTo>
                    <a:pt x="2979" y="829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4534775" y="4381475"/>
              <a:ext cx="55225" cy="20450"/>
            </a:xfrm>
            <a:custGeom>
              <a:avLst/>
              <a:gdLst/>
              <a:ahLst/>
              <a:cxnLst/>
              <a:rect l="l" t="t" r="r" b="b"/>
              <a:pathLst>
                <a:path w="2209" h="818" extrusionOk="0">
                  <a:moveTo>
                    <a:pt x="58" y="1"/>
                  </a:moveTo>
                  <a:lnTo>
                    <a:pt x="1" y="817"/>
                  </a:lnTo>
                  <a:lnTo>
                    <a:pt x="2208" y="817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4749525" y="4474925"/>
              <a:ext cx="93450" cy="176525"/>
            </a:xfrm>
            <a:custGeom>
              <a:avLst/>
              <a:gdLst/>
              <a:ahLst/>
              <a:cxnLst/>
              <a:rect l="l" t="t" r="r" b="b"/>
              <a:pathLst>
                <a:path w="3738" h="7061" extrusionOk="0">
                  <a:moveTo>
                    <a:pt x="357" y="0"/>
                  </a:moveTo>
                  <a:lnTo>
                    <a:pt x="0" y="7060"/>
                  </a:lnTo>
                  <a:lnTo>
                    <a:pt x="3738" y="7060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4351950" y="4314800"/>
              <a:ext cx="47750" cy="71600"/>
            </a:xfrm>
            <a:custGeom>
              <a:avLst/>
              <a:gdLst/>
              <a:ahLst/>
              <a:cxnLst/>
              <a:rect l="l" t="t" r="r" b="b"/>
              <a:pathLst>
                <a:path w="1910" h="2864" extrusionOk="0">
                  <a:moveTo>
                    <a:pt x="955" y="0"/>
                  </a:moveTo>
                  <a:lnTo>
                    <a:pt x="0" y="2863"/>
                  </a:lnTo>
                  <a:lnTo>
                    <a:pt x="1909" y="2863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4513800" y="4708625"/>
              <a:ext cx="97475" cy="20725"/>
            </a:xfrm>
            <a:custGeom>
              <a:avLst/>
              <a:gdLst/>
              <a:ahLst/>
              <a:cxnLst/>
              <a:rect l="l" t="t" r="r" b="b"/>
              <a:pathLst>
                <a:path w="3899" h="829" extrusionOk="0">
                  <a:moveTo>
                    <a:pt x="58" y="1"/>
                  </a:moveTo>
                  <a:lnTo>
                    <a:pt x="0" y="829"/>
                  </a:lnTo>
                  <a:lnTo>
                    <a:pt x="3898" y="829"/>
                  </a:lnTo>
                  <a:lnTo>
                    <a:pt x="384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4505750" y="4739675"/>
              <a:ext cx="113575" cy="114150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99" y="1"/>
                  </a:moveTo>
                  <a:lnTo>
                    <a:pt x="0" y="4566"/>
                  </a:lnTo>
                  <a:lnTo>
                    <a:pt x="4542" y="4566"/>
                  </a:lnTo>
                  <a:lnTo>
                    <a:pt x="4243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4760450" y="4272250"/>
              <a:ext cx="71600" cy="161000"/>
            </a:xfrm>
            <a:custGeom>
              <a:avLst/>
              <a:gdLst/>
              <a:ahLst/>
              <a:cxnLst/>
              <a:rect l="l" t="t" r="r" b="b"/>
              <a:pathLst>
                <a:path w="2864" h="6440" extrusionOk="0">
                  <a:moveTo>
                    <a:pt x="322" y="0"/>
                  </a:moveTo>
                  <a:lnTo>
                    <a:pt x="0" y="6440"/>
                  </a:lnTo>
                  <a:lnTo>
                    <a:pt x="2864" y="644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4515800" y="4583875"/>
              <a:ext cx="93450" cy="114150"/>
            </a:xfrm>
            <a:custGeom>
              <a:avLst/>
              <a:gdLst/>
              <a:ahLst/>
              <a:cxnLst/>
              <a:rect l="l" t="t" r="r" b="b"/>
              <a:pathLst>
                <a:path w="3738" h="4566" extrusionOk="0">
                  <a:moveTo>
                    <a:pt x="288" y="0"/>
                  </a:moveTo>
                  <a:lnTo>
                    <a:pt x="1" y="4565"/>
                  </a:lnTo>
                  <a:lnTo>
                    <a:pt x="3738" y="4565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4523850" y="4552825"/>
              <a:ext cx="77350" cy="20725"/>
            </a:xfrm>
            <a:custGeom>
              <a:avLst/>
              <a:gdLst/>
              <a:ahLst/>
              <a:cxnLst/>
              <a:rect l="l" t="t" r="r" b="b"/>
              <a:pathLst>
                <a:path w="3094" h="829" extrusionOk="0">
                  <a:moveTo>
                    <a:pt x="58" y="0"/>
                  </a:moveTo>
                  <a:lnTo>
                    <a:pt x="1" y="828"/>
                  </a:lnTo>
                  <a:lnTo>
                    <a:pt x="3094" y="828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4525875" y="4412525"/>
              <a:ext cx="73325" cy="129675"/>
            </a:xfrm>
            <a:custGeom>
              <a:avLst/>
              <a:gdLst/>
              <a:ahLst/>
              <a:cxnLst/>
              <a:rect l="l" t="t" r="r" b="b"/>
              <a:pathLst>
                <a:path w="2933" h="5187" extrusionOk="0">
                  <a:moveTo>
                    <a:pt x="334" y="1"/>
                  </a:moveTo>
                  <a:lnTo>
                    <a:pt x="0" y="5187"/>
                  </a:lnTo>
                  <a:lnTo>
                    <a:pt x="2932" y="5187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4739450" y="4693100"/>
              <a:ext cx="113600" cy="160725"/>
            </a:xfrm>
            <a:custGeom>
              <a:avLst/>
              <a:gdLst/>
              <a:ahLst/>
              <a:cxnLst/>
              <a:rect l="l" t="t" r="r" b="b"/>
              <a:pathLst>
                <a:path w="4544" h="6429" extrusionOk="0">
                  <a:moveTo>
                    <a:pt x="323" y="1"/>
                  </a:moveTo>
                  <a:lnTo>
                    <a:pt x="1" y="6429"/>
                  </a:lnTo>
                  <a:lnTo>
                    <a:pt x="4543" y="6429"/>
                  </a:lnTo>
                  <a:lnTo>
                    <a:pt x="422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4769075" y="4241200"/>
              <a:ext cx="54350" cy="20725"/>
            </a:xfrm>
            <a:custGeom>
              <a:avLst/>
              <a:gdLst/>
              <a:ahLst/>
              <a:cxnLst/>
              <a:rect l="l" t="t" r="r" b="b"/>
              <a:pathLst>
                <a:path w="2174" h="829" extrusionOk="0">
                  <a:moveTo>
                    <a:pt x="46" y="0"/>
                  </a:moveTo>
                  <a:lnTo>
                    <a:pt x="0" y="828"/>
                  </a:lnTo>
                  <a:lnTo>
                    <a:pt x="2174" y="828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4770800" y="4121975"/>
              <a:ext cx="50900" cy="31000"/>
            </a:xfrm>
            <a:custGeom>
              <a:avLst/>
              <a:gdLst/>
              <a:ahLst/>
              <a:cxnLst/>
              <a:rect l="l" t="t" r="r" b="b"/>
              <a:pathLst>
                <a:path w="2036" h="1240" extrusionOk="0">
                  <a:moveTo>
                    <a:pt x="1018" y="0"/>
                  </a:moveTo>
                  <a:cubicBezTo>
                    <a:pt x="912" y="0"/>
                    <a:pt x="805" y="72"/>
                    <a:pt x="805" y="216"/>
                  </a:cubicBezTo>
                  <a:lnTo>
                    <a:pt x="805" y="434"/>
                  </a:lnTo>
                  <a:cubicBezTo>
                    <a:pt x="403" y="515"/>
                    <a:pt x="92" y="825"/>
                    <a:pt x="0" y="1239"/>
                  </a:cubicBezTo>
                  <a:lnTo>
                    <a:pt x="2036" y="1239"/>
                  </a:lnTo>
                  <a:cubicBezTo>
                    <a:pt x="1944" y="825"/>
                    <a:pt x="1633" y="515"/>
                    <a:pt x="1231" y="434"/>
                  </a:cubicBezTo>
                  <a:lnTo>
                    <a:pt x="1231" y="216"/>
                  </a:lnTo>
                  <a:cubicBezTo>
                    <a:pt x="1231" y="72"/>
                    <a:pt x="1124" y="0"/>
                    <a:pt x="1018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4770225" y="4163300"/>
              <a:ext cx="52050" cy="67575"/>
            </a:xfrm>
            <a:custGeom>
              <a:avLst/>
              <a:gdLst/>
              <a:ahLst/>
              <a:cxnLst/>
              <a:rect l="l" t="t" r="r" b="b"/>
              <a:pathLst>
                <a:path w="2082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2082" y="2702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352150" y="384890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184" y="0"/>
                  </a:moveTo>
                  <a:cubicBezTo>
                    <a:pt x="90" y="0"/>
                    <a:pt x="0" y="75"/>
                    <a:pt x="0" y="192"/>
                  </a:cubicBezTo>
                  <a:cubicBezTo>
                    <a:pt x="0" y="284"/>
                    <a:pt x="81" y="364"/>
                    <a:pt x="184" y="364"/>
                  </a:cubicBezTo>
                  <a:cubicBezTo>
                    <a:pt x="345" y="364"/>
                    <a:pt x="426" y="169"/>
                    <a:pt x="311" y="54"/>
                  </a:cubicBezTo>
                  <a:cubicBezTo>
                    <a:pt x="274" y="17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296375" y="3811700"/>
              <a:ext cx="306475" cy="9225"/>
            </a:xfrm>
            <a:custGeom>
              <a:avLst/>
              <a:gdLst/>
              <a:ahLst/>
              <a:cxnLst/>
              <a:rect l="l" t="t" r="r" b="b"/>
              <a:pathLst>
                <a:path w="12259" h="369" extrusionOk="0">
                  <a:moveTo>
                    <a:pt x="184" y="1"/>
                  </a:moveTo>
                  <a:cubicBezTo>
                    <a:pt x="81" y="1"/>
                    <a:pt x="0" y="81"/>
                    <a:pt x="0" y="185"/>
                  </a:cubicBezTo>
                  <a:cubicBezTo>
                    <a:pt x="0" y="288"/>
                    <a:pt x="81" y="369"/>
                    <a:pt x="184" y="369"/>
                  </a:cubicBezTo>
                  <a:lnTo>
                    <a:pt x="12074" y="369"/>
                  </a:lnTo>
                  <a:cubicBezTo>
                    <a:pt x="12166" y="369"/>
                    <a:pt x="12247" y="288"/>
                    <a:pt x="12258" y="196"/>
                  </a:cubicBezTo>
                  <a:lnTo>
                    <a:pt x="12258" y="185"/>
                  </a:lnTo>
                  <a:cubicBezTo>
                    <a:pt x="12247" y="81"/>
                    <a:pt x="12166" y="1"/>
                    <a:pt x="1207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536425" y="403480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242" y="0"/>
                  </a:moveTo>
                  <a:cubicBezTo>
                    <a:pt x="81" y="0"/>
                    <a:pt x="0" y="196"/>
                    <a:pt x="115" y="311"/>
                  </a:cubicBezTo>
                  <a:cubicBezTo>
                    <a:pt x="153" y="348"/>
                    <a:pt x="198" y="365"/>
                    <a:pt x="243" y="365"/>
                  </a:cubicBezTo>
                  <a:cubicBezTo>
                    <a:pt x="337" y="365"/>
                    <a:pt x="426" y="293"/>
                    <a:pt x="426" y="184"/>
                  </a:cubicBezTo>
                  <a:cubicBezTo>
                    <a:pt x="426" y="81"/>
                    <a:pt x="345" y="0"/>
                    <a:pt x="24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430350" y="3913950"/>
              <a:ext cx="51175" cy="27725"/>
            </a:xfrm>
            <a:custGeom>
              <a:avLst/>
              <a:gdLst/>
              <a:ahLst/>
              <a:cxnLst/>
              <a:rect l="l" t="t" r="r" b="b"/>
              <a:pathLst>
                <a:path w="2047" h="1109" extrusionOk="0">
                  <a:moveTo>
                    <a:pt x="764" y="0"/>
                  </a:moveTo>
                  <a:cubicBezTo>
                    <a:pt x="503" y="0"/>
                    <a:pt x="236" y="81"/>
                    <a:pt x="0" y="258"/>
                  </a:cubicBezTo>
                  <a:lnTo>
                    <a:pt x="529" y="798"/>
                  </a:lnTo>
                  <a:cubicBezTo>
                    <a:pt x="598" y="752"/>
                    <a:pt x="678" y="740"/>
                    <a:pt x="770" y="740"/>
                  </a:cubicBezTo>
                  <a:cubicBezTo>
                    <a:pt x="1000" y="740"/>
                    <a:pt x="1207" y="890"/>
                    <a:pt x="1288" y="1108"/>
                  </a:cubicBezTo>
                  <a:lnTo>
                    <a:pt x="2047" y="1108"/>
                  </a:lnTo>
                  <a:cubicBezTo>
                    <a:pt x="1950" y="434"/>
                    <a:pt x="1371" y="0"/>
                    <a:pt x="76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417125" y="3927275"/>
              <a:ext cx="64400" cy="51550"/>
            </a:xfrm>
            <a:custGeom>
              <a:avLst/>
              <a:gdLst/>
              <a:ahLst/>
              <a:cxnLst/>
              <a:rect l="l" t="t" r="r" b="b"/>
              <a:pathLst>
                <a:path w="2576" h="2062" extrusionOk="0">
                  <a:moveTo>
                    <a:pt x="265" y="0"/>
                  </a:moveTo>
                  <a:cubicBezTo>
                    <a:pt x="92" y="219"/>
                    <a:pt x="0" y="483"/>
                    <a:pt x="0" y="771"/>
                  </a:cubicBezTo>
                  <a:cubicBezTo>
                    <a:pt x="0" y="1438"/>
                    <a:pt x="529" y="2001"/>
                    <a:pt x="1196" y="2059"/>
                  </a:cubicBezTo>
                  <a:cubicBezTo>
                    <a:pt x="1226" y="2061"/>
                    <a:pt x="1256" y="2062"/>
                    <a:pt x="1285" y="2062"/>
                  </a:cubicBezTo>
                  <a:cubicBezTo>
                    <a:pt x="1926" y="2062"/>
                    <a:pt x="2477" y="1592"/>
                    <a:pt x="2576" y="955"/>
                  </a:cubicBezTo>
                  <a:lnTo>
                    <a:pt x="1828" y="955"/>
                  </a:lnTo>
                  <a:cubicBezTo>
                    <a:pt x="1734" y="1212"/>
                    <a:pt x="1519" y="1329"/>
                    <a:pt x="1304" y="1329"/>
                  </a:cubicBezTo>
                  <a:cubicBezTo>
                    <a:pt x="1020" y="1329"/>
                    <a:pt x="736" y="1125"/>
                    <a:pt x="736" y="771"/>
                  </a:cubicBezTo>
                  <a:cubicBezTo>
                    <a:pt x="736" y="679"/>
                    <a:pt x="759" y="598"/>
                    <a:pt x="793" y="52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345250" y="3867200"/>
              <a:ext cx="198575" cy="158125"/>
            </a:xfrm>
            <a:custGeom>
              <a:avLst/>
              <a:gdLst/>
              <a:ahLst/>
              <a:cxnLst/>
              <a:rect l="l" t="t" r="r" b="b"/>
              <a:pathLst>
                <a:path w="7943" h="6325" extrusionOk="0">
                  <a:moveTo>
                    <a:pt x="4191" y="0"/>
                  </a:moveTo>
                  <a:cubicBezTo>
                    <a:pt x="3450" y="0"/>
                    <a:pt x="2698" y="260"/>
                    <a:pt x="2082" y="817"/>
                  </a:cubicBezTo>
                  <a:lnTo>
                    <a:pt x="3140" y="1863"/>
                  </a:lnTo>
                  <a:cubicBezTo>
                    <a:pt x="3456" y="1607"/>
                    <a:pt x="3820" y="1491"/>
                    <a:pt x="4177" y="1491"/>
                  </a:cubicBezTo>
                  <a:cubicBezTo>
                    <a:pt x="4975" y="1491"/>
                    <a:pt x="5735" y="2073"/>
                    <a:pt x="5830" y="2978"/>
                  </a:cubicBezTo>
                  <a:lnTo>
                    <a:pt x="6405" y="2978"/>
                  </a:lnTo>
                  <a:cubicBezTo>
                    <a:pt x="6658" y="2978"/>
                    <a:pt x="6658" y="3358"/>
                    <a:pt x="6405" y="3358"/>
                  </a:cubicBezTo>
                  <a:lnTo>
                    <a:pt x="5830" y="3358"/>
                  </a:lnTo>
                  <a:cubicBezTo>
                    <a:pt x="5731" y="4196"/>
                    <a:pt x="5018" y="4833"/>
                    <a:pt x="4179" y="4833"/>
                  </a:cubicBezTo>
                  <a:cubicBezTo>
                    <a:pt x="4143" y="4833"/>
                    <a:pt x="4107" y="4832"/>
                    <a:pt x="4071" y="4830"/>
                  </a:cubicBezTo>
                  <a:cubicBezTo>
                    <a:pt x="3186" y="4784"/>
                    <a:pt x="2496" y="4048"/>
                    <a:pt x="2496" y="3162"/>
                  </a:cubicBezTo>
                  <a:cubicBezTo>
                    <a:pt x="2496" y="2794"/>
                    <a:pt x="2622" y="2426"/>
                    <a:pt x="2864" y="2128"/>
                  </a:cubicBezTo>
                  <a:lnTo>
                    <a:pt x="1817" y="1081"/>
                  </a:lnTo>
                  <a:lnTo>
                    <a:pt x="1817" y="1081"/>
                  </a:lnTo>
                  <a:cubicBezTo>
                    <a:pt x="0" y="3116"/>
                    <a:pt x="1449" y="6325"/>
                    <a:pt x="4174" y="6325"/>
                  </a:cubicBezTo>
                  <a:cubicBezTo>
                    <a:pt x="4186" y="6325"/>
                    <a:pt x="4197" y="6325"/>
                    <a:pt x="4209" y="6325"/>
                  </a:cubicBezTo>
                  <a:cubicBezTo>
                    <a:pt x="6410" y="6325"/>
                    <a:pt x="7942" y="4118"/>
                    <a:pt x="7153" y="2047"/>
                  </a:cubicBezTo>
                  <a:cubicBezTo>
                    <a:pt x="6662" y="740"/>
                    <a:pt x="5441" y="0"/>
                    <a:pt x="419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1537950" y="3848900"/>
              <a:ext cx="10850" cy="9125"/>
            </a:xfrm>
            <a:custGeom>
              <a:avLst/>
              <a:gdLst/>
              <a:ahLst/>
              <a:cxnLst/>
              <a:rect l="l" t="t" r="r" b="b"/>
              <a:pathLst>
                <a:path w="434" h="365" extrusionOk="0">
                  <a:moveTo>
                    <a:pt x="190" y="0"/>
                  </a:moveTo>
                  <a:cubicBezTo>
                    <a:pt x="93" y="0"/>
                    <a:pt x="0" y="75"/>
                    <a:pt x="8" y="192"/>
                  </a:cubicBezTo>
                  <a:cubicBezTo>
                    <a:pt x="8" y="284"/>
                    <a:pt x="89" y="364"/>
                    <a:pt x="181" y="364"/>
                  </a:cubicBezTo>
                  <a:cubicBezTo>
                    <a:pt x="342" y="364"/>
                    <a:pt x="434" y="169"/>
                    <a:pt x="319" y="54"/>
                  </a:cubicBezTo>
                  <a:cubicBezTo>
                    <a:pt x="282" y="17"/>
                    <a:pt x="235" y="0"/>
                    <a:pt x="19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350700" y="3579425"/>
              <a:ext cx="197825" cy="9225"/>
            </a:xfrm>
            <a:custGeom>
              <a:avLst/>
              <a:gdLst/>
              <a:ahLst/>
              <a:cxnLst/>
              <a:rect l="l" t="t" r="r" b="b"/>
              <a:pathLst>
                <a:path w="7913" h="369" extrusionOk="0">
                  <a:moveTo>
                    <a:pt x="231" y="1"/>
                  </a:moveTo>
                  <a:cubicBezTo>
                    <a:pt x="1" y="24"/>
                    <a:pt x="12" y="346"/>
                    <a:pt x="242" y="357"/>
                  </a:cubicBezTo>
                  <a:lnTo>
                    <a:pt x="242" y="369"/>
                  </a:lnTo>
                  <a:lnTo>
                    <a:pt x="7671" y="369"/>
                  </a:lnTo>
                  <a:cubicBezTo>
                    <a:pt x="7912" y="357"/>
                    <a:pt x="7912" y="1"/>
                    <a:pt x="7671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361350" y="3598125"/>
              <a:ext cx="176525" cy="64975"/>
            </a:xfrm>
            <a:custGeom>
              <a:avLst/>
              <a:gdLst/>
              <a:ahLst/>
              <a:cxnLst/>
              <a:rect l="l" t="t" r="r" b="b"/>
              <a:pathLst>
                <a:path w="7061" h="2599" extrusionOk="0">
                  <a:moveTo>
                    <a:pt x="0" y="0"/>
                  </a:moveTo>
                  <a:lnTo>
                    <a:pt x="0" y="2599"/>
                  </a:lnTo>
                  <a:lnTo>
                    <a:pt x="368" y="2599"/>
                  </a:lnTo>
                  <a:lnTo>
                    <a:pt x="368" y="1300"/>
                  </a:lnTo>
                  <a:cubicBezTo>
                    <a:pt x="368" y="978"/>
                    <a:pt x="552" y="368"/>
                    <a:pt x="1300" y="368"/>
                  </a:cubicBezTo>
                  <a:cubicBezTo>
                    <a:pt x="2036" y="368"/>
                    <a:pt x="2231" y="978"/>
                    <a:pt x="2231" y="1300"/>
                  </a:cubicBezTo>
                  <a:lnTo>
                    <a:pt x="2231" y="2599"/>
                  </a:lnTo>
                  <a:lnTo>
                    <a:pt x="2599" y="2599"/>
                  </a:lnTo>
                  <a:lnTo>
                    <a:pt x="2599" y="1300"/>
                  </a:lnTo>
                  <a:cubicBezTo>
                    <a:pt x="2577" y="784"/>
                    <a:pt x="2980" y="367"/>
                    <a:pt x="3490" y="367"/>
                  </a:cubicBezTo>
                  <a:cubicBezTo>
                    <a:pt x="3503" y="367"/>
                    <a:pt x="3517" y="368"/>
                    <a:pt x="3530" y="368"/>
                  </a:cubicBezTo>
                  <a:cubicBezTo>
                    <a:pt x="4266" y="368"/>
                    <a:pt x="4462" y="978"/>
                    <a:pt x="4462" y="1300"/>
                  </a:cubicBezTo>
                  <a:lnTo>
                    <a:pt x="4462" y="2587"/>
                  </a:lnTo>
                  <a:lnTo>
                    <a:pt x="4818" y="2587"/>
                  </a:lnTo>
                  <a:lnTo>
                    <a:pt x="4818" y="1300"/>
                  </a:lnTo>
                  <a:cubicBezTo>
                    <a:pt x="4818" y="782"/>
                    <a:pt x="5244" y="357"/>
                    <a:pt x="5761" y="357"/>
                  </a:cubicBezTo>
                  <a:cubicBezTo>
                    <a:pt x="6267" y="357"/>
                    <a:pt x="6693" y="782"/>
                    <a:pt x="6693" y="1300"/>
                  </a:cubicBezTo>
                  <a:lnTo>
                    <a:pt x="6693" y="2587"/>
                  </a:lnTo>
                  <a:lnTo>
                    <a:pt x="7061" y="2599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364800" y="3417300"/>
              <a:ext cx="169625" cy="152675"/>
            </a:xfrm>
            <a:custGeom>
              <a:avLst/>
              <a:gdLst/>
              <a:ahLst/>
              <a:cxnLst/>
              <a:rect l="l" t="t" r="r" b="b"/>
              <a:pathLst>
                <a:path w="6785" h="6107" extrusionOk="0">
                  <a:moveTo>
                    <a:pt x="3392" y="0"/>
                  </a:moveTo>
                  <a:lnTo>
                    <a:pt x="0" y="6106"/>
                  </a:lnTo>
                  <a:lnTo>
                    <a:pt x="6785" y="6106"/>
                  </a:lnTo>
                  <a:lnTo>
                    <a:pt x="339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333450" y="3737550"/>
              <a:ext cx="232025" cy="64700"/>
            </a:xfrm>
            <a:custGeom>
              <a:avLst/>
              <a:gdLst/>
              <a:ahLst/>
              <a:cxnLst/>
              <a:rect l="l" t="t" r="r" b="b"/>
              <a:pathLst>
                <a:path w="9281" h="2588" extrusionOk="0">
                  <a:moveTo>
                    <a:pt x="1" y="0"/>
                  </a:moveTo>
                  <a:lnTo>
                    <a:pt x="1" y="2587"/>
                  </a:lnTo>
                  <a:lnTo>
                    <a:pt x="369" y="2587"/>
                  </a:lnTo>
                  <a:lnTo>
                    <a:pt x="369" y="1300"/>
                  </a:lnTo>
                  <a:cubicBezTo>
                    <a:pt x="369" y="978"/>
                    <a:pt x="564" y="357"/>
                    <a:pt x="1300" y="357"/>
                  </a:cubicBezTo>
                  <a:cubicBezTo>
                    <a:pt x="2036" y="357"/>
                    <a:pt x="2232" y="978"/>
                    <a:pt x="2232" y="1300"/>
                  </a:cubicBezTo>
                  <a:lnTo>
                    <a:pt x="2232" y="2587"/>
                  </a:lnTo>
                  <a:lnTo>
                    <a:pt x="2600" y="2587"/>
                  </a:lnTo>
                  <a:lnTo>
                    <a:pt x="2600" y="1300"/>
                  </a:lnTo>
                  <a:cubicBezTo>
                    <a:pt x="2600" y="978"/>
                    <a:pt x="2795" y="357"/>
                    <a:pt x="3531" y="357"/>
                  </a:cubicBezTo>
                  <a:cubicBezTo>
                    <a:pt x="4267" y="357"/>
                    <a:pt x="4462" y="978"/>
                    <a:pt x="4462" y="1300"/>
                  </a:cubicBezTo>
                  <a:lnTo>
                    <a:pt x="4462" y="2587"/>
                  </a:lnTo>
                  <a:lnTo>
                    <a:pt x="4830" y="2587"/>
                  </a:lnTo>
                  <a:lnTo>
                    <a:pt x="4830" y="1300"/>
                  </a:lnTo>
                  <a:cubicBezTo>
                    <a:pt x="4830" y="978"/>
                    <a:pt x="5026" y="357"/>
                    <a:pt x="5762" y="357"/>
                  </a:cubicBezTo>
                  <a:cubicBezTo>
                    <a:pt x="6498" y="357"/>
                    <a:pt x="6693" y="978"/>
                    <a:pt x="6693" y="1300"/>
                  </a:cubicBezTo>
                  <a:lnTo>
                    <a:pt x="6693" y="2587"/>
                  </a:lnTo>
                  <a:lnTo>
                    <a:pt x="7061" y="2587"/>
                  </a:lnTo>
                  <a:lnTo>
                    <a:pt x="7061" y="1300"/>
                  </a:lnTo>
                  <a:cubicBezTo>
                    <a:pt x="7061" y="978"/>
                    <a:pt x="7257" y="357"/>
                    <a:pt x="7993" y="357"/>
                  </a:cubicBezTo>
                  <a:cubicBezTo>
                    <a:pt x="8729" y="357"/>
                    <a:pt x="8924" y="978"/>
                    <a:pt x="8924" y="1300"/>
                  </a:cubicBezTo>
                  <a:lnTo>
                    <a:pt x="8924" y="2587"/>
                  </a:lnTo>
                  <a:lnTo>
                    <a:pt x="9281" y="2587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1336050" y="3672575"/>
              <a:ext cx="227125" cy="55500"/>
            </a:xfrm>
            <a:custGeom>
              <a:avLst/>
              <a:gdLst/>
              <a:ahLst/>
              <a:cxnLst/>
              <a:rect l="l" t="t" r="r" b="b"/>
              <a:pathLst>
                <a:path w="9085" h="2220" extrusionOk="0">
                  <a:moveTo>
                    <a:pt x="955" y="0"/>
                  </a:moveTo>
                  <a:lnTo>
                    <a:pt x="0" y="2220"/>
                  </a:lnTo>
                  <a:lnTo>
                    <a:pt x="9085" y="22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380025" y="4146625"/>
              <a:ext cx="64700" cy="847200"/>
            </a:xfrm>
            <a:custGeom>
              <a:avLst/>
              <a:gdLst/>
              <a:ahLst/>
              <a:cxnLst/>
              <a:rect l="l" t="t" r="r" b="b"/>
              <a:pathLst>
                <a:path w="2588" h="33888" extrusionOk="0">
                  <a:moveTo>
                    <a:pt x="1" y="0"/>
                  </a:moveTo>
                  <a:lnTo>
                    <a:pt x="1" y="33888"/>
                  </a:lnTo>
                  <a:lnTo>
                    <a:pt x="2588" y="33888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538150" y="4146625"/>
              <a:ext cx="55500" cy="847200"/>
            </a:xfrm>
            <a:custGeom>
              <a:avLst/>
              <a:gdLst/>
              <a:ahLst/>
              <a:cxnLst/>
              <a:rect l="l" t="t" r="r" b="b"/>
              <a:pathLst>
                <a:path w="2220" h="33888" extrusionOk="0">
                  <a:moveTo>
                    <a:pt x="0" y="0"/>
                  </a:moveTo>
                  <a:lnTo>
                    <a:pt x="0" y="33888"/>
                  </a:lnTo>
                  <a:lnTo>
                    <a:pt x="2219" y="33888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454475" y="4127925"/>
              <a:ext cx="74200" cy="8950"/>
            </a:xfrm>
            <a:custGeom>
              <a:avLst/>
              <a:gdLst/>
              <a:ahLst/>
              <a:cxnLst/>
              <a:rect l="l" t="t" r="r" b="b"/>
              <a:pathLst>
                <a:path w="2968" h="358" extrusionOk="0">
                  <a:moveTo>
                    <a:pt x="1" y="1"/>
                  </a:moveTo>
                  <a:lnTo>
                    <a:pt x="1" y="357"/>
                  </a:lnTo>
                  <a:lnTo>
                    <a:pt x="2968" y="357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380025" y="4127925"/>
              <a:ext cx="64700" cy="8950"/>
            </a:xfrm>
            <a:custGeom>
              <a:avLst/>
              <a:gdLst/>
              <a:ahLst/>
              <a:cxnLst/>
              <a:rect l="l" t="t" r="r" b="b"/>
              <a:pathLst>
                <a:path w="2588" h="358" extrusionOk="0">
                  <a:moveTo>
                    <a:pt x="1" y="1"/>
                  </a:moveTo>
                  <a:lnTo>
                    <a:pt x="1" y="357"/>
                  </a:lnTo>
                  <a:lnTo>
                    <a:pt x="2588" y="357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380025" y="4090550"/>
              <a:ext cx="64700" cy="27925"/>
            </a:xfrm>
            <a:custGeom>
              <a:avLst/>
              <a:gdLst/>
              <a:ahLst/>
              <a:cxnLst/>
              <a:rect l="l" t="t" r="r" b="b"/>
              <a:pathLst>
                <a:path w="2588" h="1117" extrusionOk="0">
                  <a:moveTo>
                    <a:pt x="1" y="1"/>
                  </a:moveTo>
                  <a:lnTo>
                    <a:pt x="1" y="1116"/>
                  </a:lnTo>
                  <a:lnTo>
                    <a:pt x="2588" y="1116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454475" y="4090550"/>
              <a:ext cx="74200" cy="27925"/>
            </a:xfrm>
            <a:custGeom>
              <a:avLst/>
              <a:gdLst/>
              <a:ahLst/>
              <a:cxnLst/>
              <a:rect l="l" t="t" r="r" b="b"/>
              <a:pathLst>
                <a:path w="2968" h="1117" extrusionOk="0">
                  <a:moveTo>
                    <a:pt x="1" y="1"/>
                  </a:moveTo>
                  <a:lnTo>
                    <a:pt x="1" y="1116"/>
                  </a:lnTo>
                  <a:lnTo>
                    <a:pt x="2968" y="1116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294750" y="4072150"/>
              <a:ext cx="309725" cy="8950"/>
            </a:xfrm>
            <a:custGeom>
              <a:avLst/>
              <a:gdLst/>
              <a:ahLst/>
              <a:cxnLst/>
              <a:rect l="l" t="t" r="r" b="b"/>
              <a:pathLst>
                <a:path w="12389" h="358" extrusionOk="0">
                  <a:moveTo>
                    <a:pt x="238" y="1"/>
                  </a:moveTo>
                  <a:cubicBezTo>
                    <a:pt x="8" y="1"/>
                    <a:pt x="0" y="346"/>
                    <a:pt x="226" y="357"/>
                  </a:cubicBezTo>
                  <a:lnTo>
                    <a:pt x="12162" y="357"/>
                  </a:lnTo>
                  <a:cubicBezTo>
                    <a:pt x="12389" y="346"/>
                    <a:pt x="12381" y="1"/>
                    <a:pt x="12151" y="1"/>
                  </a:cubicBezTo>
                  <a:cubicBezTo>
                    <a:pt x="12147" y="1"/>
                    <a:pt x="12143" y="1"/>
                    <a:pt x="12139" y="1"/>
                  </a:cubicBezTo>
                  <a:lnTo>
                    <a:pt x="249" y="1"/>
                  </a:lnTo>
                  <a:cubicBezTo>
                    <a:pt x="246" y="1"/>
                    <a:pt x="242" y="1"/>
                    <a:pt x="238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575225" y="3829525"/>
              <a:ext cx="27625" cy="234025"/>
            </a:xfrm>
            <a:custGeom>
              <a:avLst/>
              <a:gdLst/>
              <a:ahLst/>
              <a:cxnLst/>
              <a:rect l="l" t="t" r="r" b="b"/>
              <a:pathLst>
                <a:path w="1105" h="9361" extrusionOk="0">
                  <a:moveTo>
                    <a:pt x="1104" y="1"/>
                  </a:moveTo>
                  <a:cubicBezTo>
                    <a:pt x="1047" y="24"/>
                    <a:pt x="978" y="35"/>
                    <a:pt x="920" y="35"/>
                  </a:cubicBezTo>
                  <a:lnTo>
                    <a:pt x="1" y="35"/>
                  </a:lnTo>
                  <a:lnTo>
                    <a:pt x="1" y="2818"/>
                  </a:lnTo>
                  <a:lnTo>
                    <a:pt x="1" y="9327"/>
                  </a:lnTo>
                  <a:lnTo>
                    <a:pt x="932" y="9327"/>
                  </a:lnTo>
                  <a:cubicBezTo>
                    <a:pt x="989" y="9327"/>
                    <a:pt x="1047" y="9338"/>
                    <a:pt x="1104" y="9361"/>
                  </a:cubicBezTo>
                  <a:lnTo>
                    <a:pt x="110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538150" y="4127925"/>
              <a:ext cx="66325" cy="9225"/>
            </a:xfrm>
            <a:custGeom>
              <a:avLst/>
              <a:gdLst/>
              <a:ahLst/>
              <a:cxnLst/>
              <a:rect l="l" t="t" r="r" b="b"/>
              <a:pathLst>
                <a:path w="2653" h="369" extrusionOk="0">
                  <a:moveTo>
                    <a:pt x="2415" y="1"/>
                  </a:moveTo>
                  <a:cubicBezTo>
                    <a:pt x="2411" y="1"/>
                    <a:pt x="2407" y="1"/>
                    <a:pt x="2403" y="1"/>
                  </a:cubicBezTo>
                  <a:lnTo>
                    <a:pt x="0" y="1"/>
                  </a:lnTo>
                  <a:lnTo>
                    <a:pt x="0" y="369"/>
                  </a:lnTo>
                  <a:lnTo>
                    <a:pt x="2380" y="369"/>
                  </a:lnTo>
                  <a:cubicBezTo>
                    <a:pt x="2392" y="357"/>
                    <a:pt x="2392" y="357"/>
                    <a:pt x="2403" y="357"/>
                  </a:cubicBezTo>
                  <a:lnTo>
                    <a:pt x="2426" y="357"/>
                  </a:lnTo>
                  <a:cubicBezTo>
                    <a:pt x="2653" y="346"/>
                    <a:pt x="2645" y="1"/>
                    <a:pt x="2415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538150" y="4090550"/>
              <a:ext cx="55500" cy="27925"/>
            </a:xfrm>
            <a:custGeom>
              <a:avLst/>
              <a:gdLst/>
              <a:ahLst/>
              <a:cxnLst/>
              <a:rect l="l" t="t" r="r" b="b"/>
              <a:pathLst>
                <a:path w="2220" h="1117" extrusionOk="0">
                  <a:moveTo>
                    <a:pt x="0" y="1"/>
                  </a:moveTo>
                  <a:lnTo>
                    <a:pt x="0" y="1116"/>
                  </a:lnTo>
                  <a:lnTo>
                    <a:pt x="2219" y="1116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454475" y="4146625"/>
              <a:ext cx="74200" cy="847200"/>
            </a:xfrm>
            <a:custGeom>
              <a:avLst/>
              <a:gdLst/>
              <a:ahLst/>
              <a:cxnLst/>
              <a:rect l="l" t="t" r="r" b="b"/>
              <a:pathLst>
                <a:path w="2968" h="33888" extrusionOk="0">
                  <a:moveTo>
                    <a:pt x="1" y="0"/>
                  </a:moveTo>
                  <a:lnTo>
                    <a:pt x="1" y="33888"/>
                  </a:lnTo>
                  <a:lnTo>
                    <a:pt x="2968" y="33888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1333450" y="3830400"/>
              <a:ext cx="234050" cy="232000"/>
            </a:xfrm>
            <a:custGeom>
              <a:avLst/>
              <a:gdLst/>
              <a:ahLst/>
              <a:cxnLst/>
              <a:rect l="l" t="t" r="r" b="b"/>
              <a:pathLst>
                <a:path w="9362" h="9280" extrusionOk="0">
                  <a:moveTo>
                    <a:pt x="927" y="368"/>
                  </a:moveTo>
                  <a:cubicBezTo>
                    <a:pt x="1429" y="373"/>
                    <a:pt x="1678" y="968"/>
                    <a:pt x="1323" y="1323"/>
                  </a:cubicBezTo>
                  <a:cubicBezTo>
                    <a:pt x="1208" y="1438"/>
                    <a:pt x="1067" y="1490"/>
                    <a:pt x="929" y="1490"/>
                  </a:cubicBezTo>
                  <a:cubicBezTo>
                    <a:pt x="641" y="1490"/>
                    <a:pt x="365" y="1266"/>
                    <a:pt x="357" y="932"/>
                  </a:cubicBezTo>
                  <a:cubicBezTo>
                    <a:pt x="357" y="612"/>
                    <a:pt x="607" y="371"/>
                    <a:pt x="927" y="368"/>
                  </a:cubicBezTo>
                  <a:close/>
                  <a:moveTo>
                    <a:pt x="8361" y="368"/>
                  </a:moveTo>
                  <a:cubicBezTo>
                    <a:pt x="8867" y="368"/>
                    <a:pt x="9120" y="966"/>
                    <a:pt x="8763" y="1323"/>
                  </a:cubicBezTo>
                  <a:cubicBezTo>
                    <a:pt x="8648" y="1438"/>
                    <a:pt x="8507" y="1490"/>
                    <a:pt x="8368" y="1490"/>
                  </a:cubicBezTo>
                  <a:cubicBezTo>
                    <a:pt x="8081" y="1490"/>
                    <a:pt x="7805" y="1266"/>
                    <a:pt x="7797" y="932"/>
                  </a:cubicBezTo>
                  <a:cubicBezTo>
                    <a:pt x="7797" y="621"/>
                    <a:pt x="8050" y="368"/>
                    <a:pt x="8361" y="368"/>
                  </a:cubicBezTo>
                  <a:close/>
                  <a:moveTo>
                    <a:pt x="4646" y="1104"/>
                  </a:moveTo>
                  <a:cubicBezTo>
                    <a:pt x="7786" y="1104"/>
                    <a:pt x="9361" y="4910"/>
                    <a:pt x="7142" y="7141"/>
                  </a:cubicBezTo>
                  <a:cubicBezTo>
                    <a:pt x="6421" y="7862"/>
                    <a:pt x="5535" y="8184"/>
                    <a:pt x="4667" y="8184"/>
                  </a:cubicBezTo>
                  <a:cubicBezTo>
                    <a:pt x="2848" y="8184"/>
                    <a:pt x="1105" y="6771"/>
                    <a:pt x="1105" y="4646"/>
                  </a:cubicBezTo>
                  <a:cubicBezTo>
                    <a:pt x="1105" y="2691"/>
                    <a:pt x="2692" y="1104"/>
                    <a:pt x="4646" y="1104"/>
                  </a:cubicBezTo>
                  <a:close/>
                  <a:moveTo>
                    <a:pt x="8364" y="7802"/>
                  </a:moveTo>
                  <a:cubicBezTo>
                    <a:pt x="8651" y="7802"/>
                    <a:pt x="8924" y="8026"/>
                    <a:pt x="8924" y="8360"/>
                  </a:cubicBezTo>
                  <a:cubicBezTo>
                    <a:pt x="8924" y="8671"/>
                    <a:pt x="8671" y="8924"/>
                    <a:pt x="8361" y="8924"/>
                  </a:cubicBezTo>
                  <a:cubicBezTo>
                    <a:pt x="7866" y="8924"/>
                    <a:pt x="7613" y="8314"/>
                    <a:pt x="7970" y="7969"/>
                  </a:cubicBezTo>
                  <a:cubicBezTo>
                    <a:pt x="8085" y="7854"/>
                    <a:pt x="8226" y="7802"/>
                    <a:pt x="8364" y="7802"/>
                  </a:cubicBezTo>
                  <a:close/>
                  <a:moveTo>
                    <a:pt x="927" y="7797"/>
                  </a:moveTo>
                  <a:cubicBezTo>
                    <a:pt x="1429" y="7801"/>
                    <a:pt x="1678" y="8407"/>
                    <a:pt x="1323" y="8763"/>
                  </a:cubicBezTo>
                  <a:cubicBezTo>
                    <a:pt x="1208" y="8878"/>
                    <a:pt x="1068" y="8929"/>
                    <a:pt x="930" y="8929"/>
                  </a:cubicBezTo>
                  <a:cubicBezTo>
                    <a:pt x="642" y="8929"/>
                    <a:pt x="365" y="8703"/>
                    <a:pt x="357" y="8360"/>
                  </a:cubicBezTo>
                  <a:cubicBezTo>
                    <a:pt x="357" y="8051"/>
                    <a:pt x="607" y="7800"/>
                    <a:pt x="927" y="7797"/>
                  </a:cubicBezTo>
                  <a:close/>
                  <a:moveTo>
                    <a:pt x="1" y="0"/>
                  </a:moveTo>
                  <a:lnTo>
                    <a:pt x="1" y="9280"/>
                  </a:lnTo>
                  <a:lnTo>
                    <a:pt x="9281" y="9280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352150" y="4034875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183" y="0"/>
                  </a:moveTo>
                  <a:cubicBezTo>
                    <a:pt x="89" y="0"/>
                    <a:pt x="0" y="72"/>
                    <a:pt x="0" y="181"/>
                  </a:cubicBezTo>
                  <a:cubicBezTo>
                    <a:pt x="0" y="285"/>
                    <a:pt x="81" y="365"/>
                    <a:pt x="184" y="365"/>
                  </a:cubicBezTo>
                  <a:cubicBezTo>
                    <a:pt x="345" y="365"/>
                    <a:pt x="426" y="170"/>
                    <a:pt x="311" y="55"/>
                  </a:cubicBezTo>
                  <a:cubicBezTo>
                    <a:pt x="273" y="17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1296375" y="3829525"/>
              <a:ext cx="27625" cy="234025"/>
            </a:xfrm>
            <a:custGeom>
              <a:avLst/>
              <a:gdLst/>
              <a:ahLst/>
              <a:cxnLst/>
              <a:rect l="l" t="t" r="r" b="b"/>
              <a:pathLst>
                <a:path w="1105" h="9361" extrusionOk="0">
                  <a:moveTo>
                    <a:pt x="0" y="1"/>
                  </a:moveTo>
                  <a:lnTo>
                    <a:pt x="0" y="9361"/>
                  </a:lnTo>
                  <a:cubicBezTo>
                    <a:pt x="58" y="9338"/>
                    <a:pt x="115" y="9327"/>
                    <a:pt x="184" y="9327"/>
                  </a:cubicBezTo>
                  <a:lnTo>
                    <a:pt x="1104" y="9327"/>
                  </a:lnTo>
                  <a:lnTo>
                    <a:pt x="1104" y="35"/>
                  </a:lnTo>
                  <a:lnTo>
                    <a:pt x="184" y="35"/>
                  </a:lnTo>
                  <a:cubicBezTo>
                    <a:pt x="115" y="35"/>
                    <a:pt x="58" y="24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305575" y="4146625"/>
              <a:ext cx="65000" cy="847200"/>
            </a:xfrm>
            <a:custGeom>
              <a:avLst/>
              <a:gdLst/>
              <a:ahLst/>
              <a:cxnLst/>
              <a:rect l="l" t="t" r="r" b="b"/>
              <a:pathLst>
                <a:path w="2600" h="33888" extrusionOk="0">
                  <a:moveTo>
                    <a:pt x="0" y="0"/>
                  </a:moveTo>
                  <a:lnTo>
                    <a:pt x="0" y="33888"/>
                  </a:lnTo>
                  <a:lnTo>
                    <a:pt x="2599" y="33888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305575" y="4090550"/>
              <a:ext cx="65000" cy="27925"/>
            </a:xfrm>
            <a:custGeom>
              <a:avLst/>
              <a:gdLst/>
              <a:ahLst/>
              <a:cxnLst/>
              <a:rect l="l" t="t" r="r" b="b"/>
              <a:pathLst>
                <a:path w="2600" h="1117" extrusionOk="0">
                  <a:moveTo>
                    <a:pt x="0" y="1"/>
                  </a:moveTo>
                  <a:lnTo>
                    <a:pt x="0" y="1116"/>
                  </a:lnTo>
                  <a:lnTo>
                    <a:pt x="2599" y="1116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296375" y="4127925"/>
              <a:ext cx="74200" cy="9225"/>
            </a:xfrm>
            <a:custGeom>
              <a:avLst/>
              <a:gdLst/>
              <a:ahLst/>
              <a:cxnLst/>
              <a:rect l="l" t="t" r="r" b="b"/>
              <a:pathLst>
                <a:path w="2968" h="369" extrusionOk="0">
                  <a:moveTo>
                    <a:pt x="184" y="1"/>
                  </a:moveTo>
                  <a:cubicBezTo>
                    <a:pt x="81" y="1"/>
                    <a:pt x="0" y="81"/>
                    <a:pt x="0" y="185"/>
                  </a:cubicBezTo>
                  <a:cubicBezTo>
                    <a:pt x="0" y="277"/>
                    <a:pt x="69" y="357"/>
                    <a:pt x="161" y="357"/>
                  </a:cubicBezTo>
                  <a:lnTo>
                    <a:pt x="184" y="357"/>
                  </a:lnTo>
                  <a:cubicBezTo>
                    <a:pt x="196" y="357"/>
                    <a:pt x="196" y="369"/>
                    <a:pt x="207" y="369"/>
                  </a:cubicBezTo>
                  <a:lnTo>
                    <a:pt x="2967" y="369"/>
                  </a:lnTo>
                  <a:lnTo>
                    <a:pt x="296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553675" y="4943200"/>
              <a:ext cx="377475" cy="50625"/>
            </a:xfrm>
            <a:custGeom>
              <a:avLst/>
              <a:gdLst/>
              <a:ahLst/>
              <a:cxnLst/>
              <a:rect l="l" t="t" r="r" b="b"/>
              <a:pathLst>
                <a:path w="15099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4236" y="2025"/>
                  </a:lnTo>
                  <a:lnTo>
                    <a:pt x="1509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737350" y="4637050"/>
              <a:ext cx="323725" cy="50625"/>
            </a:xfrm>
            <a:custGeom>
              <a:avLst/>
              <a:gdLst/>
              <a:ahLst/>
              <a:cxnLst/>
              <a:rect l="l" t="t" r="r" b="b"/>
              <a:pathLst>
                <a:path w="12949" h="2025" extrusionOk="0">
                  <a:moveTo>
                    <a:pt x="1" y="0"/>
                  </a:moveTo>
                  <a:lnTo>
                    <a:pt x="1" y="2024"/>
                  </a:lnTo>
                  <a:lnTo>
                    <a:pt x="12086" y="2024"/>
                  </a:lnTo>
                  <a:lnTo>
                    <a:pt x="1294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590450" y="4881975"/>
              <a:ext cx="366575" cy="50625"/>
            </a:xfrm>
            <a:custGeom>
              <a:avLst/>
              <a:gdLst/>
              <a:ahLst/>
              <a:cxnLst/>
              <a:rect l="l" t="t" r="r" b="b"/>
              <a:pathLst>
                <a:path w="14663" h="2025" extrusionOk="0">
                  <a:moveTo>
                    <a:pt x="1" y="1"/>
                  </a:moveTo>
                  <a:lnTo>
                    <a:pt x="1" y="2024"/>
                  </a:lnTo>
                  <a:lnTo>
                    <a:pt x="13800" y="2024"/>
                  </a:lnTo>
                  <a:lnTo>
                    <a:pt x="1466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2586550" y="4943200"/>
              <a:ext cx="377500" cy="50625"/>
            </a:xfrm>
            <a:custGeom>
              <a:avLst/>
              <a:gdLst/>
              <a:ahLst/>
              <a:cxnLst/>
              <a:rect l="l" t="t" r="r" b="b"/>
              <a:pathLst>
                <a:path w="15100" h="2025" extrusionOk="0">
                  <a:moveTo>
                    <a:pt x="1" y="1"/>
                  </a:moveTo>
                  <a:lnTo>
                    <a:pt x="863" y="2025"/>
                  </a:lnTo>
                  <a:lnTo>
                    <a:pt x="15099" y="2025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700575" y="4698275"/>
              <a:ext cx="334350" cy="50625"/>
            </a:xfrm>
            <a:custGeom>
              <a:avLst/>
              <a:gdLst/>
              <a:ahLst/>
              <a:cxnLst/>
              <a:rect l="l" t="t" r="r" b="b"/>
              <a:pathLst>
                <a:path w="1337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2522" y="2025"/>
                  </a:lnTo>
                  <a:lnTo>
                    <a:pt x="1337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664050" y="4759525"/>
              <a:ext cx="345000" cy="50600"/>
            </a:xfrm>
            <a:custGeom>
              <a:avLst/>
              <a:gdLst/>
              <a:ahLst/>
              <a:cxnLst/>
              <a:rect l="l" t="t" r="r" b="b"/>
              <a:pathLst>
                <a:path w="13800" h="2024" extrusionOk="0">
                  <a:moveTo>
                    <a:pt x="1" y="0"/>
                  </a:moveTo>
                  <a:lnTo>
                    <a:pt x="1" y="2024"/>
                  </a:lnTo>
                  <a:lnTo>
                    <a:pt x="12937" y="2024"/>
                  </a:lnTo>
                  <a:lnTo>
                    <a:pt x="1379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627250" y="4820750"/>
              <a:ext cx="355925" cy="50625"/>
            </a:xfrm>
            <a:custGeom>
              <a:avLst/>
              <a:gdLst/>
              <a:ahLst/>
              <a:cxnLst/>
              <a:rect l="l" t="t" r="r" b="b"/>
              <a:pathLst>
                <a:path w="14237" h="2025" extrusionOk="0">
                  <a:moveTo>
                    <a:pt x="1" y="0"/>
                  </a:moveTo>
                  <a:lnTo>
                    <a:pt x="1" y="2024"/>
                  </a:lnTo>
                  <a:lnTo>
                    <a:pt x="13374" y="2024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1920775" y="4943200"/>
              <a:ext cx="675875" cy="50625"/>
            </a:xfrm>
            <a:custGeom>
              <a:avLst/>
              <a:gdLst/>
              <a:ahLst/>
              <a:cxnLst/>
              <a:rect l="l" t="t" r="r" b="b"/>
              <a:pathLst>
                <a:path w="27035" h="2025" extrusionOk="0">
                  <a:moveTo>
                    <a:pt x="863" y="1"/>
                  </a:moveTo>
                  <a:lnTo>
                    <a:pt x="0" y="2025"/>
                  </a:lnTo>
                  <a:lnTo>
                    <a:pt x="27034" y="2025"/>
                  </a:lnTo>
                  <a:lnTo>
                    <a:pt x="2617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2456625" y="4637050"/>
              <a:ext cx="323425" cy="50625"/>
            </a:xfrm>
            <a:custGeom>
              <a:avLst/>
              <a:gdLst/>
              <a:ahLst/>
              <a:cxnLst/>
              <a:rect l="l" t="t" r="r" b="b"/>
              <a:pathLst>
                <a:path w="12937" h="2025" extrusionOk="0">
                  <a:moveTo>
                    <a:pt x="0" y="0"/>
                  </a:moveTo>
                  <a:lnTo>
                    <a:pt x="863" y="2024"/>
                  </a:lnTo>
                  <a:lnTo>
                    <a:pt x="12937" y="2024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024825" y="4698275"/>
              <a:ext cx="467750" cy="50625"/>
            </a:xfrm>
            <a:custGeom>
              <a:avLst/>
              <a:gdLst/>
              <a:ahLst/>
              <a:cxnLst/>
              <a:rect l="l" t="t" r="r" b="b"/>
              <a:pathLst>
                <a:path w="18710" h="2025" extrusionOk="0">
                  <a:moveTo>
                    <a:pt x="863" y="1"/>
                  </a:moveTo>
                  <a:lnTo>
                    <a:pt x="1" y="2025"/>
                  </a:lnTo>
                  <a:lnTo>
                    <a:pt x="18710" y="2025"/>
                  </a:lnTo>
                  <a:lnTo>
                    <a:pt x="17847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153900" y="4477800"/>
              <a:ext cx="185450" cy="148650"/>
            </a:xfrm>
            <a:custGeom>
              <a:avLst/>
              <a:gdLst/>
              <a:ahLst/>
              <a:cxnLst/>
              <a:rect l="l" t="t" r="r" b="b"/>
              <a:pathLst>
                <a:path w="7418" h="5946" extrusionOk="0">
                  <a:moveTo>
                    <a:pt x="3704" y="0"/>
                  </a:moveTo>
                  <a:cubicBezTo>
                    <a:pt x="1657" y="0"/>
                    <a:pt x="1" y="1656"/>
                    <a:pt x="1" y="3703"/>
                  </a:cubicBezTo>
                  <a:lnTo>
                    <a:pt x="1" y="5945"/>
                  </a:lnTo>
                  <a:lnTo>
                    <a:pt x="7418" y="5945"/>
                  </a:lnTo>
                  <a:lnTo>
                    <a:pt x="7418" y="3703"/>
                  </a:lnTo>
                  <a:cubicBezTo>
                    <a:pt x="7418" y="1656"/>
                    <a:pt x="5750" y="0"/>
                    <a:pt x="3704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1972800" y="4820750"/>
              <a:ext cx="571825" cy="50625"/>
            </a:xfrm>
            <a:custGeom>
              <a:avLst/>
              <a:gdLst/>
              <a:ahLst/>
              <a:cxnLst/>
              <a:rect l="l" t="t" r="r" b="b"/>
              <a:pathLst>
                <a:path w="22873" h="2025" extrusionOk="0">
                  <a:moveTo>
                    <a:pt x="863" y="0"/>
                  </a:moveTo>
                  <a:lnTo>
                    <a:pt x="1" y="2024"/>
                  </a:lnTo>
                  <a:lnTo>
                    <a:pt x="22872" y="2024"/>
                  </a:lnTo>
                  <a:lnTo>
                    <a:pt x="22010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2560400" y="4881975"/>
              <a:ext cx="366850" cy="50625"/>
            </a:xfrm>
            <a:custGeom>
              <a:avLst/>
              <a:gdLst/>
              <a:ahLst/>
              <a:cxnLst/>
              <a:rect l="l" t="t" r="r" b="b"/>
              <a:pathLst>
                <a:path w="14674" h="2025" extrusionOk="0">
                  <a:moveTo>
                    <a:pt x="1" y="1"/>
                  </a:moveTo>
                  <a:lnTo>
                    <a:pt x="863" y="2024"/>
                  </a:lnTo>
                  <a:lnTo>
                    <a:pt x="14673" y="2024"/>
                  </a:lnTo>
                  <a:lnTo>
                    <a:pt x="1467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2051000" y="4637050"/>
              <a:ext cx="415700" cy="50625"/>
            </a:xfrm>
            <a:custGeom>
              <a:avLst/>
              <a:gdLst/>
              <a:ahLst/>
              <a:cxnLst/>
              <a:rect l="l" t="t" r="r" b="b"/>
              <a:pathLst>
                <a:path w="16628" h="2025" extrusionOk="0">
                  <a:moveTo>
                    <a:pt x="863" y="0"/>
                  </a:moveTo>
                  <a:lnTo>
                    <a:pt x="0" y="2024"/>
                  </a:lnTo>
                  <a:lnTo>
                    <a:pt x="16628" y="2024"/>
                  </a:lnTo>
                  <a:lnTo>
                    <a:pt x="1576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1998975" y="4759525"/>
              <a:ext cx="519775" cy="50600"/>
            </a:xfrm>
            <a:custGeom>
              <a:avLst/>
              <a:gdLst/>
              <a:ahLst/>
              <a:cxnLst/>
              <a:rect l="l" t="t" r="r" b="b"/>
              <a:pathLst>
                <a:path w="20791" h="2024" extrusionOk="0">
                  <a:moveTo>
                    <a:pt x="862" y="0"/>
                  </a:moveTo>
                  <a:lnTo>
                    <a:pt x="0" y="2024"/>
                  </a:lnTo>
                  <a:lnTo>
                    <a:pt x="20790" y="2024"/>
                  </a:lnTo>
                  <a:lnTo>
                    <a:pt x="1992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2482500" y="4698275"/>
              <a:ext cx="334350" cy="50625"/>
            </a:xfrm>
            <a:custGeom>
              <a:avLst/>
              <a:gdLst/>
              <a:ahLst/>
              <a:cxnLst/>
              <a:rect l="l" t="t" r="r" b="b"/>
              <a:pathLst>
                <a:path w="13374" h="2025" extrusionOk="0">
                  <a:moveTo>
                    <a:pt x="0" y="1"/>
                  </a:moveTo>
                  <a:lnTo>
                    <a:pt x="863" y="2025"/>
                  </a:lnTo>
                  <a:lnTo>
                    <a:pt x="13374" y="2025"/>
                  </a:lnTo>
                  <a:lnTo>
                    <a:pt x="1337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1946925" y="4881975"/>
              <a:ext cx="623850" cy="50625"/>
            </a:xfrm>
            <a:custGeom>
              <a:avLst/>
              <a:gdLst/>
              <a:ahLst/>
              <a:cxnLst/>
              <a:rect l="l" t="t" r="r" b="b"/>
              <a:pathLst>
                <a:path w="24954" h="2025" extrusionOk="0">
                  <a:moveTo>
                    <a:pt x="863" y="1"/>
                  </a:moveTo>
                  <a:lnTo>
                    <a:pt x="1" y="2024"/>
                  </a:lnTo>
                  <a:lnTo>
                    <a:pt x="24954" y="2024"/>
                  </a:lnTo>
                  <a:lnTo>
                    <a:pt x="24091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884250" y="4392125"/>
              <a:ext cx="748900" cy="26175"/>
            </a:xfrm>
            <a:custGeom>
              <a:avLst/>
              <a:gdLst/>
              <a:ahLst/>
              <a:cxnLst/>
              <a:rect l="l" t="t" r="r" b="b"/>
              <a:pathLst>
                <a:path w="29956" h="1047" extrusionOk="0">
                  <a:moveTo>
                    <a:pt x="1" y="0"/>
                  </a:moveTo>
                  <a:lnTo>
                    <a:pt x="1" y="1047"/>
                  </a:lnTo>
                  <a:lnTo>
                    <a:pt x="29956" y="1047"/>
                  </a:lnTo>
                  <a:lnTo>
                    <a:pt x="2995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2534525" y="4820750"/>
              <a:ext cx="355925" cy="50625"/>
            </a:xfrm>
            <a:custGeom>
              <a:avLst/>
              <a:gdLst/>
              <a:ahLst/>
              <a:cxnLst/>
              <a:rect l="l" t="t" r="r" b="b"/>
              <a:pathLst>
                <a:path w="14237" h="2025" extrusionOk="0">
                  <a:moveTo>
                    <a:pt x="1" y="0"/>
                  </a:moveTo>
                  <a:lnTo>
                    <a:pt x="863" y="2024"/>
                  </a:lnTo>
                  <a:lnTo>
                    <a:pt x="14236" y="2024"/>
                  </a:lnTo>
                  <a:lnTo>
                    <a:pt x="1423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2508650" y="4759525"/>
              <a:ext cx="345000" cy="50600"/>
            </a:xfrm>
            <a:custGeom>
              <a:avLst/>
              <a:gdLst/>
              <a:ahLst/>
              <a:cxnLst/>
              <a:rect l="l" t="t" r="r" b="b"/>
              <a:pathLst>
                <a:path w="13800" h="2024" extrusionOk="0">
                  <a:moveTo>
                    <a:pt x="1" y="0"/>
                  </a:moveTo>
                  <a:lnTo>
                    <a:pt x="852" y="2024"/>
                  </a:lnTo>
                  <a:lnTo>
                    <a:pt x="13800" y="2024"/>
                  </a:lnTo>
                  <a:lnTo>
                    <a:pt x="13800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884250" y="4428925"/>
              <a:ext cx="748900" cy="197525"/>
            </a:xfrm>
            <a:custGeom>
              <a:avLst/>
              <a:gdLst/>
              <a:ahLst/>
              <a:cxnLst/>
              <a:rect l="l" t="t" r="r" b="b"/>
              <a:pathLst>
                <a:path w="29956" h="7901" extrusionOk="0">
                  <a:moveTo>
                    <a:pt x="1" y="0"/>
                  </a:moveTo>
                  <a:lnTo>
                    <a:pt x="1" y="7900"/>
                  </a:lnTo>
                  <a:lnTo>
                    <a:pt x="10362" y="7900"/>
                  </a:lnTo>
                  <a:lnTo>
                    <a:pt x="10362" y="5658"/>
                  </a:lnTo>
                  <a:cubicBezTo>
                    <a:pt x="10362" y="3381"/>
                    <a:pt x="12213" y="1530"/>
                    <a:pt x="14490" y="1530"/>
                  </a:cubicBezTo>
                  <a:cubicBezTo>
                    <a:pt x="16766" y="1530"/>
                    <a:pt x="18618" y="3381"/>
                    <a:pt x="18618" y="5658"/>
                  </a:cubicBezTo>
                  <a:lnTo>
                    <a:pt x="18618" y="7900"/>
                  </a:lnTo>
                  <a:lnTo>
                    <a:pt x="29956" y="7900"/>
                  </a:lnTo>
                  <a:lnTo>
                    <a:pt x="2995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4800975" y="4514300"/>
              <a:ext cx="159875" cy="74775"/>
            </a:xfrm>
            <a:custGeom>
              <a:avLst/>
              <a:gdLst/>
              <a:ahLst/>
              <a:cxnLst/>
              <a:rect l="l" t="t" r="r" b="b"/>
              <a:pathLst>
                <a:path w="6395" h="2991" extrusionOk="0">
                  <a:moveTo>
                    <a:pt x="1" y="0"/>
                  </a:moveTo>
                  <a:lnTo>
                    <a:pt x="1323" y="2990"/>
                  </a:lnTo>
                  <a:lnTo>
                    <a:pt x="6394" y="2990"/>
                  </a:lnTo>
                  <a:cubicBezTo>
                    <a:pt x="5693" y="1863"/>
                    <a:pt x="4957" y="690"/>
                    <a:pt x="4658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4550300" y="4514000"/>
              <a:ext cx="272275" cy="75075"/>
            </a:xfrm>
            <a:custGeom>
              <a:avLst/>
              <a:gdLst/>
              <a:ahLst/>
              <a:cxnLst/>
              <a:rect l="l" t="t" r="r" b="b"/>
              <a:pathLst>
                <a:path w="10891" h="3003" extrusionOk="0">
                  <a:moveTo>
                    <a:pt x="5451" y="1"/>
                  </a:moveTo>
                  <a:cubicBezTo>
                    <a:pt x="5428" y="1"/>
                    <a:pt x="5405" y="12"/>
                    <a:pt x="5382" y="12"/>
                  </a:cubicBezTo>
                  <a:lnTo>
                    <a:pt x="1323" y="12"/>
                  </a:lnTo>
                  <a:lnTo>
                    <a:pt x="1" y="3002"/>
                  </a:lnTo>
                  <a:lnTo>
                    <a:pt x="10890" y="3002"/>
                  </a:lnTo>
                  <a:lnTo>
                    <a:pt x="9568" y="12"/>
                  </a:lnTo>
                  <a:lnTo>
                    <a:pt x="5509" y="12"/>
                  </a:lnTo>
                  <a:cubicBezTo>
                    <a:pt x="5486" y="12"/>
                    <a:pt x="5474" y="1"/>
                    <a:pt x="5451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735150" y="4173350"/>
              <a:ext cx="153825" cy="266525"/>
            </a:xfrm>
            <a:custGeom>
              <a:avLst/>
              <a:gdLst/>
              <a:ahLst/>
              <a:cxnLst/>
              <a:rect l="l" t="t" r="r" b="b"/>
              <a:pathLst>
                <a:path w="6153" h="10661" extrusionOk="0">
                  <a:moveTo>
                    <a:pt x="0" y="1"/>
                  </a:moveTo>
                  <a:lnTo>
                    <a:pt x="1645" y="10660"/>
                  </a:lnTo>
                  <a:lnTo>
                    <a:pt x="6152" y="10660"/>
                  </a:lnTo>
                  <a:cubicBezTo>
                    <a:pt x="5991" y="10154"/>
                    <a:pt x="5807" y="9579"/>
                    <a:pt x="5600" y="8947"/>
                  </a:cubicBezTo>
                  <a:cubicBezTo>
                    <a:pt x="4692" y="6130"/>
                    <a:pt x="3462" y="2300"/>
                    <a:pt x="3002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649200" y="3435975"/>
              <a:ext cx="71025" cy="105525"/>
            </a:xfrm>
            <a:custGeom>
              <a:avLst/>
              <a:gdLst/>
              <a:ahLst/>
              <a:cxnLst/>
              <a:rect l="l" t="t" r="r" b="b"/>
              <a:pathLst>
                <a:path w="2841" h="4221" extrusionOk="0">
                  <a:moveTo>
                    <a:pt x="414" y="1"/>
                  </a:moveTo>
                  <a:lnTo>
                    <a:pt x="265" y="1473"/>
                  </a:lnTo>
                  <a:cubicBezTo>
                    <a:pt x="184" y="2335"/>
                    <a:pt x="92" y="3255"/>
                    <a:pt x="0" y="4221"/>
                  </a:cubicBezTo>
                  <a:lnTo>
                    <a:pt x="2841" y="2806"/>
                  </a:lnTo>
                  <a:cubicBezTo>
                    <a:pt x="2783" y="2220"/>
                    <a:pt x="2737" y="1668"/>
                    <a:pt x="2680" y="1128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4666150" y="3321000"/>
              <a:ext cx="38850" cy="41700"/>
            </a:xfrm>
            <a:custGeom>
              <a:avLst/>
              <a:gdLst/>
              <a:ahLst/>
              <a:cxnLst/>
              <a:rect l="l" t="t" r="r" b="b"/>
              <a:pathLst>
                <a:path w="1554" h="1668" extrusionOk="0">
                  <a:moveTo>
                    <a:pt x="150" y="0"/>
                  </a:moveTo>
                  <a:lnTo>
                    <a:pt x="1" y="1667"/>
                  </a:lnTo>
                  <a:lnTo>
                    <a:pt x="1553" y="897"/>
                  </a:lnTo>
                  <a:cubicBezTo>
                    <a:pt x="1519" y="483"/>
                    <a:pt x="1496" y="173"/>
                    <a:pt x="1473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4660400" y="3354625"/>
              <a:ext cx="54650" cy="97200"/>
            </a:xfrm>
            <a:custGeom>
              <a:avLst/>
              <a:gdLst/>
              <a:ahLst/>
              <a:cxnLst/>
              <a:rect l="l" t="t" r="r" b="b"/>
              <a:pathLst>
                <a:path w="2186" h="3888" extrusionOk="0">
                  <a:moveTo>
                    <a:pt x="1829" y="0"/>
                  </a:moveTo>
                  <a:lnTo>
                    <a:pt x="185" y="817"/>
                  </a:lnTo>
                  <a:cubicBezTo>
                    <a:pt x="139" y="1392"/>
                    <a:pt x="70" y="2047"/>
                    <a:pt x="1" y="2783"/>
                  </a:cubicBezTo>
                  <a:lnTo>
                    <a:pt x="1" y="2806"/>
                  </a:lnTo>
                  <a:lnTo>
                    <a:pt x="2186" y="388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4612975" y="3841600"/>
              <a:ext cx="159000" cy="147800"/>
            </a:xfrm>
            <a:custGeom>
              <a:avLst/>
              <a:gdLst/>
              <a:ahLst/>
              <a:cxnLst/>
              <a:rect l="l" t="t" r="r" b="b"/>
              <a:pathLst>
                <a:path w="6360" h="5912" extrusionOk="0">
                  <a:moveTo>
                    <a:pt x="5669" y="1"/>
                  </a:moveTo>
                  <a:lnTo>
                    <a:pt x="0" y="2830"/>
                  </a:lnTo>
                  <a:lnTo>
                    <a:pt x="6359" y="5911"/>
                  </a:lnTo>
                  <a:cubicBezTo>
                    <a:pt x="6141" y="4186"/>
                    <a:pt x="5911" y="2220"/>
                    <a:pt x="5669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4644875" y="3517325"/>
              <a:ext cx="87425" cy="113875"/>
            </a:xfrm>
            <a:custGeom>
              <a:avLst/>
              <a:gdLst/>
              <a:ahLst/>
              <a:cxnLst/>
              <a:rect l="l" t="t" r="r" b="b"/>
              <a:pathLst>
                <a:path w="3497" h="4555" extrusionOk="0">
                  <a:moveTo>
                    <a:pt x="3060" y="1"/>
                  </a:moveTo>
                  <a:lnTo>
                    <a:pt x="127" y="1461"/>
                  </a:lnTo>
                  <a:cubicBezTo>
                    <a:pt x="93" y="1898"/>
                    <a:pt x="47" y="2347"/>
                    <a:pt x="1" y="2795"/>
                  </a:cubicBezTo>
                  <a:lnTo>
                    <a:pt x="3496" y="4555"/>
                  </a:lnTo>
                  <a:lnTo>
                    <a:pt x="3485" y="4394"/>
                  </a:lnTo>
                  <a:cubicBezTo>
                    <a:pt x="3347" y="2853"/>
                    <a:pt x="3197" y="1381"/>
                    <a:pt x="3060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631075" y="3598400"/>
              <a:ext cx="105250" cy="122500"/>
            </a:xfrm>
            <a:custGeom>
              <a:avLst/>
              <a:gdLst/>
              <a:ahLst/>
              <a:cxnLst/>
              <a:rect l="l" t="t" r="r" b="b"/>
              <a:pathLst>
                <a:path w="4210" h="4900" extrusionOk="0">
                  <a:moveTo>
                    <a:pt x="507" y="1"/>
                  </a:moveTo>
                  <a:cubicBezTo>
                    <a:pt x="380" y="1208"/>
                    <a:pt x="254" y="2461"/>
                    <a:pt x="127" y="3738"/>
                  </a:cubicBezTo>
                  <a:lnTo>
                    <a:pt x="1" y="4899"/>
                  </a:lnTo>
                  <a:lnTo>
                    <a:pt x="1" y="4899"/>
                  </a:lnTo>
                  <a:lnTo>
                    <a:pt x="4209" y="2806"/>
                  </a:lnTo>
                  <a:cubicBezTo>
                    <a:pt x="4175" y="2461"/>
                    <a:pt x="4140" y="2128"/>
                    <a:pt x="4106" y="1806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588525" y="3922100"/>
              <a:ext cx="177700" cy="161000"/>
            </a:xfrm>
            <a:custGeom>
              <a:avLst/>
              <a:gdLst/>
              <a:ahLst/>
              <a:cxnLst/>
              <a:rect l="l" t="t" r="r" b="b"/>
              <a:pathLst>
                <a:path w="7108" h="6440" extrusionOk="0">
                  <a:moveTo>
                    <a:pt x="829" y="0"/>
                  </a:moveTo>
                  <a:cubicBezTo>
                    <a:pt x="530" y="2588"/>
                    <a:pt x="254" y="4738"/>
                    <a:pt x="1" y="6440"/>
                  </a:cubicBezTo>
                  <a:lnTo>
                    <a:pt x="7107" y="3048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585950" y="4006325"/>
              <a:ext cx="200975" cy="92600"/>
            </a:xfrm>
            <a:custGeom>
              <a:avLst/>
              <a:gdLst/>
              <a:ahLst/>
              <a:cxnLst/>
              <a:rect l="l" t="t" r="r" b="b"/>
              <a:pathLst>
                <a:path w="8039" h="3704" extrusionOk="0">
                  <a:moveTo>
                    <a:pt x="7532" y="1"/>
                  </a:moveTo>
                  <a:lnTo>
                    <a:pt x="23" y="3565"/>
                  </a:lnTo>
                  <a:cubicBezTo>
                    <a:pt x="23" y="3611"/>
                    <a:pt x="12" y="3657"/>
                    <a:pt x="0" y="3703"/>
                  </a:cubicBezTo>
                  <a:lnTo>
                    <a:pt x="8038" y="3703"/>
                  </a:lnTo>
                  <a:cubicBezTo>
                    <a:pt x="7877" y="2657"/>
                    <a:pt x="7705" y="1427"/>
                    <a:pt x="7532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521550" y="4109250"/>
              <a:ext cx="329775" cy="53500"/>
            </a:xfrm>
            <a:custGeom>
              <a:avLst/>
              <a:gdLst/>
              <a:ahLst/>
              <a:cxnLst/>
              <a:rect l="l" t="t" r="r" b="b"/>
              <a:pathLst>
                <a:path w="13191" h="2140" extrusionOk="0">
                  <a:moveTo>
                    <a:pt x="1" y="0"/>
                  </a:moveTo>
                  <a:cubicBezTo>
                    <a:pt x="116" y="1288"/>
                    <a:pt x="1289" y="2013"/>
                    <a:pt x="1530" y="2139"/>
                  </a:cubicBezTo>
                  <a:lnTo>
                    <a:pt x="11661" y="2139"/>
                  </a:lnTo>
                  <a:cubicBezTo>
                    <a:pt x="11891" y="2013"/>
                    <a:pt x="13075" y="1277"/>
                    <a:pt x="13190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611525" y="3760550"/>
              <a:ext cx="141750" cy="140600"/>
            </a:xfrm>
            <a:custGeom>
              <a:avLst/>
              <a:gdLst/>
              <a:ahLst/>
              <a:cxnLst/>
              <a:rect l="l" t="t" r="r" b="b"/>
              <a:pathLst>
                <a:path w="5670" h="5624" extrusionOk="0">
                  <a:moveTo>
                    <a:pt x="622" y="0"/>
                  </a:moveTo>
                  <a:cubicBezTo>
                    <a:pt x="403" y="2150"/>
                    <a:pt x="185" y="4002"/>
                    <a:pt x="1" y="5623"/>
                  </a:cubicBezTo>
                  <a:lnTo>
                    <a:pt x="5670" y="2794"/>
                  </a:lnTo>
                  <a:cubicBezTo>
                    <a:pt x="5658" y="2691"/>
                    <a:pt x="5658" y="2599"/>
                    <a:pt x="5647" y="250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628200" y="3679750"/>
              <a:ext cx="123075" cy="131400"/>
            </a:xfrm>
            <a:custGeom>
              <a:avLst/>
              <a:gdLst/>
              <a:ahLst/>
              <a:cxnLst/>
              <a:rect l="l" t="t" r="r" b="b"/>
              <a:pathLst>
                <a:path w="4923" h="5256" extrusionOk="0">
                  <a:moveTo>
                    <a:pt x="4370" y="1"/>
                  </a:moveTo>
                  <a:lnTo>
                    <a:pt x="70" y="2151"/>
                  </a:lnTo>
                  <a:lnTo>
                    <a:pt x="58" y="2347"/>
                  </a:lnTo>
                  <a:cubicBezTo>
                    <a:pt x="35" y="2485"/>
                    <a:pt x="24" y="2646"/>
                    <a:pt x="1" y="2795"/>
                  </a:cubicBezTo>
                  <a:lnTo>
                    <a:pt x="4922" y="5256"/>
                  </a:lnTo>
                  <a:cubicBezTo>
                    <a:pt x="4727" y="3485"/>
                    <a:pt x="4543" y="1726"/>
                    <a:pt x="4370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4484175" y="4173350"/>
              <a:ext cx="153550" cy="266525"/>
            </a:xfrm>
            <a:custGeom>
              <a:avLst/>
              <a:gdLst/>
              <a:ahLst/>
              <a:cxnLst/>
              <a:rect l="l" t="t" r="r" b="b"/>
              <a:pathLst>
                <a:path w="6142" h="10661" extrusionOk="0">
                  <a:moveTo>
                    <a:pt x="3152" y="1"/>
                  </a:moveTo>
                  <a:cubicBezTo>
                    <a:pt x="2692" y="2300"/>
                    <a:pt x="1450" y="6130"/>
                    <a:pt x="541" y="8947"/>
                  </a:cubicBezTo>
                  <a:cubicBezTo>
                    <a:pt x="346" y="9579"/>
                    <a:pt x="150" y="10154"/>
                    <a:pt x="1" y="10660"/>
                  </a:cubicBezTo>
                  <a:lnTo>
                    <a:pt x="4508" y="10660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4245575" y="4599400"/>
              <a:ext cx="288650" cy="351875"/>
            </a:xfrm>
            <a:custGeom>
              <a:avLst/>
              <a:gdLst/>
              <a:ahLst/>
              <a:cxnLst/>
              <a:rect l="l" t="t" r="r" b="b"/>
              <a:pathLst>
                <a:path w="11546" h="14075" extrusionOk="0">
                  <a:moveTo>
                    <a:pt x="6394" y="0"/>
                  </a:moveTo>
                  <a:cubicBezTo>
                    <a:pt x="5842" y="874"/>
                    <a:pt x="5325" y="1702"/>
                    <a:pt x="5106" y="2139"/>
                  </a:cubicBezTo>
                  <a:cubicBezTo>
                    <a:pt x="1726" y="8900"/>
                    <a:pt x="449" y="12339"/>
                    <a:pt x="1" y="14075"/>
                  </a:cubicBezTo>
                  <a:lnTo>
                    <a:pt x="4796" y="14075"/>
                  </a:lnTo>
                  <a:cubicBezTo>
                    <a:pt x="5152" y="11453"/>
                    <a:pt x="6279" y="6727"/>
                    <a:pt x="9867" y="3818"/>
                  </a:cubicBezTo>
                  <a:lnTo>
                    <a:pt x="1154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4838650" y="4599400"/>
              <a:ext cx="288650" cy="351875"/>
            </a:xfrm>
            <a:custGeom>
              <a:avLst/>
              <a:gdLst/>
              <a:ahLst/>
              <a:cxnLst/>
              <a:rect l="l" t="t" r="r" b="b"/>
              <a:pathLst>
                <a:path w="11546" h="14075" extrusionOk="0">
                  <a:moveTo>
                    <a:pt x="0" y="0"/>
                  </a:moveTo>
                  <a:lnTo>
                    <a:pt x="1679" y="3818"/>
                  </a:lnTo>
                  <a:cubicBezTo>
                    <a:pt x="5278" y="6727"/>
                    <a:pt x="6394" y="11453"/>
                    <a:pt x="6750" y="14075"/>
                  </a:cubicBezTo>
                  <a:lnTo>
                    <a:pt x="11545" y="14075"/>
                  </a:lnTo>
                  <a:cubicBezTo>
                    <a:pt x="11097" y="12339"/>
                    <a:pt x="9820" y="8900"/>
                    <a:pt x="6451" y="2139"/>
                  </a:cubicBezTo>
                  <a:cubicBezTo>
                    <a:pt x="6221" y="1702"/>
                    <a:pt x="5704" y="874"/>
                    <a:pt x="5152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4509475" y="4599400"/>
              <a:ext cx="354200" cy="82525"/>
            </a:xfrm>
            <a:custGeom>
              <a:avLst/>
              <a:gdLst/>
              <a:ahLst/>
              <a:cxnLst/>
              <a:rect l="l" t="t" r="r" b="b"/>
              <a:pathLst>
                <a:path w="14168" h="3301" extrusionOk="0">
                  <a:moveTo>
                    <a:pt x="1450" y="0"/>
                  </a:moveTo>
                  <a:lnTo>
                    <a:pt x="1" y="3300"/>
                  </a:lnTo>
                  <a:cubicBezTo>
                    <a:pt x="1772" y="2081"/>
                    <a:pt x="4083" y="1288"/>
                    <a:pt x="7084" y="1288"/>
                  </a:cubicBezTo>
                  <a:cubicBezTo>
                    <a:pt x="10085" y="1288"/>
                    <a:pt x="12397" y="2081"/>
                    <a:pt x="14168" y="3300"/>
                  </a:cubicBezTo>
                  <a:lnTo>
                    <a:pt x="1271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5008525" y="4961600"/>
              <a:ext cx="126250" cy="32225"/>
            </a:xfrm>
            <a:custGeom>
              <a:avLst/>
              <a:gdLst/>
              <a:ahLst/>
              <a:cxnLst/>
              <a:rect l="l" t="t" r="r" b="b"/>
              <a:pathLst>
                <a:path w="5050" h="1289" extrusionOk="0">
                  <a:moveTo>
                    <a:pt x="1" y="1"/>
                  </a:moveTo>
                  <a:cubicBezTo>
                    <a:pt x="70" y="587"/>
                    <a:pt x="104" y="1047"/>
                    <a:pt x="104" y="1289"/>
                  </a:cubicBezTo>
                  <a:lnTo>
                    <a:pt x="4934" y="1289"/>
                  </a:lnTo>
                  <a:cubicBezTo>
                    <a:pt x="4980" y="1208"/>
                    <a:pt x="5049" y="898"/>
                    <a:pt x="4854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4238100" y="4961900"/>
              <a:ext cx="126225" cy="31925"/>
            </a:xfrm>
            <a:custGeom>
              <a:avLst/>
              <a:gdLst/>
              <a:ahLst/>
              <a:cxnLst/>
              <a:rect l="l" t="t" r="r" b="b"/>
              <a:pathLst>
                <a:path w="5049" h="1277" extrusionOk="0">
                  <a:moveTo>
                    <a:pt x="196" y="0"/>
                  </a:moveTo>
                  <a:cubicBezTo>
                    <a:pt x="1" y="897"/>
                    <a:pt x="81" y="1196"/>
                    <a:pt x="116" y="1277"/>
                  </a:cubicBezTo>
                  <a:lnTo>
                    <a:pt x="4945" y="1277"/>
                  </a:lnTo>
                  <a:cubicBezTo>
                    <a:pt x="4957" y="1035"/>
                    <a:pt x="4980" y="587"/>
                    <a:pt x="5049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393925" y="4449900"/>
              <a:ext cx="585325" cy="54075"/>
            </a:xfrm>
            <a:custGeom>
              <a:avLst/>
              <a:gdLst/>
              <a:ahLst/>
              <a:cxnLst/>
              <a:rect l="l" t="t" r="r" b="b"/>
              <a:pathLst>
                <a:path w="23413" h="2163" extrusionOk="0">
                  <a:moveTo>
                    <a:pt x="11706" y="1"/>
                  </a:moveTo>
                  <a:cubicBezTo>
                    <a:pt x="11683" y="12"/>
                    <a:pt x="11660" y="12"/>
                    <a:pt x="11637" y="12"/>
                  </a:cubicBezTo>
                  <a:lnTo>
                    <a:pt x="0" y="12"/>
                  </a:lnTo>
                  <a:cubicBezTo>
                    <a:pt x="184" y="1323"/>
                    <a:pt x="2093" y="2059"/>
                    <a:pt x="2357" y="2151"/>
                  </a:cubicBezTo>
                  <a:lnTo>
                    <a:pt x="11637" y="2151"/>
                  </a:lnTo>
                  <a:cubicBezTo>
                    <a:pt x="11660" y="2151"/>
                    <a:pt x="11683" y="2162"/>
                    <a:pt x="11706" y="2162"/>
                  </a:cubicBezTo>
                  <a:cubicBezTo>
                    <a:pt x="11729" y="2162"/>
                    <a:pt x="11741" y="2151"/>
                    <a:pt x="11764" y="2151"/>
                  </a:cubicBezTo>
                  <a:lnTo>
                    <a:pt x="21043" y="2151"/>
                  </a:lnTo>
                  <a:cubicBezTo>
                    <a:pt x="21308" y="2059"/>
                    <a:pt x="23217" y="1323"/>
                    <a:pt x="23412" y="12"/>
                  </a:cubicBezTo>
                  <a:lnTo>
                    <a:pt x="11764" y="12"/>
                  </a:lnTo>
                  <a:cubicBezTo>
                    <a:pt x="11741" y="12"/>
                    <a:pt x="11729" y="12"/>
                    <a:pt x="11706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412025" y="4514300"/>
              <a:ext cx="159875" cy="74775"/>
            </a:xfrm>
            <a:custGeom>
              <a:avLst/>
              <a:gdLst/>
              <a:ahLst/>
              <a:cxnLst/>
              <a:rect l="l" t="t" r="r" b="b"/>
              <a:pathLst>
                <a:path w="6395" h="2991" extrusionOk="0">
                  <a:moveTo>
                    <a:pt x="1737" y="0"/>
                  </a:moveTo>
                  <a:cubicBezTo>
                    <a:pt x="1438" y="690"/>
                    <a:pt x="714" y="1863"/>
                    <a:pt x="1" y="2990"/>
                  </a:cubicBezTo>
                  <a:lnTo>
                    <a:pt x="5083" y="2990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7193350" y="3623425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7193350" y="36794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7193350" y="35670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7193350" y="35110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7193350" y="3735825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7193350" y="396062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7193350" y="384822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7193350" y="34546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7193350" y="37918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193350" y="39042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193350" y="306140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193350" y="30053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193350" y="33986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193350" y="2958475"/>
              <a:ext cx="509725" cy="37400"/>
            </a:xfrm>
            <a:custGeom>
              <a:avLst/>
              <a:gdLst/>
              <a:ahLst/>
              <a:cxnLst/>
              <a:rect l="l" t="t" r="r" b="b"/>
              <a:pathLst>
                <a:path w="20389" h="1496" extrusionOk="0">
                  <a:moveTo>
                    <a:pt x="0" y="1"/>
                  </a:moveTo>
                  <a:lnTo>
                    <a:pt x="0" y="1496"/>
                  </a:lnTo>
                  <a:lnTo>
                    <a:pt x="20388" y="1496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7193350" y="31177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7193350" y="33425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7193350" y="31738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7193350" y="32862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7193350" y="322985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7193350" y="4072725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7193350" y="47471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7193350" y="480320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7193350" y="469080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7193350" y="45787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7193350" y="40166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7193350" y="4971950"/>
              <a:ext cx="509725" cy="21875"/>
            </a:xfrm>
            <a:custGeom>
              <a:avLst/>
              <a:gdLst/>
              <a:ahLst/>
              <a:cxnLst/>
              <a:rect l="l" t="t" r="r" b="b"/>
              <a:pathLst>
                <a:path w="20389" h="875" extrusionOk="0">
                  <a:moveTo>
                    <a:pt x="0" y="1"/>
                  </a:moveTo>
                  <a:lnTo>
                    <a:pt x="0" y="875"/>
                  </a:lnTo>
                  <a:lnTo>
                    <a:pt x="20388" y="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7193350" y="48595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7193350" y="491562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7193350" y="46347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7193350" y="41851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7193350" y="45223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7193350" y="41290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7193350" y="42975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193350" y="42414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193350" y="43538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7193350" y="4466300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7193350" y="44099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5800825" y="4244350"/>
              <a:ext cx="1008475" cy="140325"/>
            </a:xfrm>
            <a:custGeom>
              <a:avLst/>
              <a:gdLst/>
              <a:ahLst/>
              <a:cxnLst/>
              <a:rect l="l" t="t" r="r" b="b"/>
              <a:pathLst>
                <a:path w="40339" h="5613" extrusionOk="0">
                  <a:moveTo>
                    <a:pt x="9073" y="1"/>
                  </a:moveTo>
                  <a:cubicBezTo>
                    <a:pt x="5957" y="3359"/>
                    <a:pt x="2036" y="4957"/>
                    <a:pt x="0" y="5612"/>
                  </a:cubicBezTo>
                  <a:lnTo>
                    <a:pt x="40339" y="5612"/>
                  </a:lnTo>
                  <a:cubicBezTo>
                    <a:pt x="38303" y="4957"/>
                    <a:pt x="34382" y="3347"/>
                    <a:pt x="31266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5880150" y="4394125"/>
              <a:ext cx="849525" cy="30225"/>
            </a:xfrm>
            <a:custGeom>
              <a:avLst/>
              <a:gdLst/>
              <a:ahLst/>
              <a:cxnLst/>
              <a:rect l="l" t="t" r="r" b="b"/>
              <a:pathLst>
                <a:path w="33981" h="1209" extrusionOk="0">
                  <a:moveTo>
                    <a:pt x="1" y="1"/>
                  </a:moveTo>
                  <a:lnTo>
                    <a:pt x="1" y="1208"/>
                  </a:lnTo>
                  <a:lnTo>
                    <a:pt x="33980" y="1208"/>
                  </a:lnTo>
                  <a:lnTo>
                    <a:pt x="33980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110150" y="4094300"/>
              <a:ext cx="50325" cy="140300"/>
            </a:xfrm>
            <a:custGeom>
              <a:avLst/>
              <a:gdLst/>
              <a:ahLst/>
              <a:cxnLst/>
              <a:rect l="l" t="t" r="r" b="b"/>
              <a:pathLst>
                <a:path w="2013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012" y="5612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629325" y="4433800"/>
              <a:ext cx="100350" cy="140600"/>
            </a:xfrm>
            <a:custGeom>
              <a:avLst/>
              <a:gdLst/>
              <a:ahLst/>
              <a:cxnLst/>
              <a:rect l="l" t="t" r="r" b="b"/>
              <a:pathLst>
                <a:path w="4014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4013" y="5624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030225" y="4094300"/>
              <a:ext cx="70450" cy="140300"/>
            </a:xfrm>
            <a:custGeom>
              <a:avLst/>
              <a:gdLst/>
              <a:ahLst/>
              <a:cxnLst/>
              <a:rect l="l" t="t" r="r" b="b"/>
              <a:pathLst>
                <a:path w="2818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818" y="5612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6279750" y="4433800"/>
              <a:ext cx="50325" cy="140325"/>
            </a:xfrm>
            <a:custGeom>
              <a:avLst/>
              <a:gdLst/>
              <a:ahLst/>
              <a:cxnLst/>
              <a:rect l="l" t="t" r="r" b="b"/>
              <a:pathLst>
                <a:path w="2013" h="5613" extrusionOk="0">
                  <a:moveTo>
                    <a:pt x="1" y="1"/>
                  </a:moveTo>
                  <a:lnTo>
                    <a:pt x="1" y="5612"/>
                  </a:lnTo>
                  <a:lnTo>
                    <a:pt x="2013" y="5612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6339550" y="4433800"/>
              <a:ext cx="220225" cy="140600"/>
            </a:xfrm>
            <a:custGeom>
              <a:avLst/>
              <a:gdLst/>
              <a:ahLst/>
              <a:cxnLst/>
              <a:rect l="l" t="t" r="r" b="b"/>
              <a:pathLst>
                <a:path w="8809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8809" y="5624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6569250" y="4433800"/>
              <a:ext cx="50600" cy="140325"/>
            </a:xfrm>
            <a:custGeom>
              <a:avLst/>
              <a:gdLst/>
              <a:ahLst/>
              <a:cxnLst/>
              <a:rect l="l" t="t" r="r" b="b"/>
              <a:pathLst>
                <a:path w="2024" h="5613" extrusionOk="0">
                  <a:moveTo>
                    <a:pt x="0" y="1"/>
                  </a:moveTo>
                  <a:lnTo>
                    <a:pt x="0" y="5612"/>
                  </a:lnTo>
                  <a:lnTo>
                    <a:pt x="2024" y="5612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6050050" y="4433800"/>
              <a:ext cx="220250" cy="140600"/>
            </a:xfrm>
            <a:custGeom>
              <a:avLst/>
              <a:gdLst/>
              <a:ahLst/>
              <a:cxnLst/>
              <a:rect l="l" t="t" r="r" b="b"/>
              <a:pathLst>
                <a:path w="8810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8809" y="5624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5930475" y="3854550"/>
              <a:ext cx="748900" cy="190325"/>
            </a:xfrm>
            <a:custGeom>
              <a:avLst/>
              <a:gdLst/>
              <a:ahLst/>
              <a:cxnLst/>
              <a:rect l="l" t="t" r="r" b="b"/>
              <a:pathLst>
                <a:path w="29956" h="7613" extrusionOk="0">
                  <a:moveTo>
                    <a:pt x="13052" y="0"/>
                  </a:moveTo>
                  <a:cubicBezTo>
                    <a:pt x="8153" y="4048"/>
                    <a:pt x="2254" y="6681"/>
                    <a:pt x="0" y="7613"/>
                  </a:cubicBezTo>
                  <a:lnTo>
                    <a:pt x="29955" y="7613"/>
                  </a:lnTo>
                  <a:cubicBezTo>
                    <a:pt x="27713" y="6681"/>
                    <a:pt x="21814" y="4048"/>
                    <a:pt x="16904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6030225" y="4054350"/>
              <a:ext cx="549675" cy="30475"/>
            </a:xfrm>
            <a:custGeom>
              <a:avLst/>
              <a:gdLst/>
              <a:ahLst/>
              <a:cxnLst/>
              <a:rect l="l" t="t" r="r" b="b"/>
              <a:pathLst>
                <a:path w="21987" h="1219" extrusionOk="0">
                  <a:moveTo>
                    <a:pt x="0" y="0"/>
                  </a:moveTo>
                  <a:lnTo>
                    <a:pt x="0" y="1219"/>
                  </a:lnTo>
                  <a:lnTo>
                    <a:pt x="21987" y="1219"/>
                  </a:lnTo>
                  <a:lnTo>
                    <a:pt x="21987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6245550" y="3772325"/>
              <a:ext cx="118750" cy="72750"/>
            </a:xfrm>
            <a:custGeom>
              <a:avLst/>
              <a:gdLst/>
              <a:ahLst/>
              <a:cxnLst/>
              <a:rect l="l" t="t" r="r" b="b"/>
              <a:pathLst>
                <a:path w="4750" h="2910" extrusionOk="0">
                  <a:moveTo>
                    <a:pt x="1748" y="1"/>
                  </a:moveTo>
                  <a:lnTo>
                    <a:pt x="920" y="840"/>
                  </a:lnTo>
                  <a:cubicBezTo>
                    <a:pt x="0" y="1748"/>
                    <a:pt x="345" y="2634"/>
                    <a:pt x="483" y="2910"/>
                  </a:cubicBezTo>
                  <a:lnTo>
                    <a:pt x="4266" y="2910"/>
                  </a:lnTo>
                  <a:cubicBezTo>
                    <a:pt x="4404" y="2634"/>
                    <a:pt x="4749" y="1748"/>
                    <a:pt x="3841" y="840"/>
                  </a:cubicBezTo>
                  <a:lnTo>
                    <a:pt x="3001" y="1"/>
                  </a:lnTo>
                  <a:cubicBezTo>
                    <a:pt x="2800" y="64"/>
                    <a:pt x="2590" y="95"/>
                    <a:pt x="2379" y="95"/>
                  </a:cubicBezTo>
                  <a:cubicBezTo>
                    <a:pt x="2168" y="95"/>
                    <a:pt x="1955" y="64"/>
                    <a:pt x="174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6244400" y="3674775"/>
              <a:ext cx="105800" cy="90675"/>
            </a:xfrm>
            <a:custGeom>
              <a:avLst/>
              <a:gdLst/>
              <a:ahLst/>
              <a:cxnLst/>
              <a:rect l="l" t="t" r="r" b="b"/>
              <a:pathLst>
                <a:path w="4232" h="3627" extrusionOk="0">
                  <a:moveTo>
                    <a:pt x="2406" y="0"/>
                  </a:moveTo>
                  <a:cubicBezTo>
                    <a:pt x="1961" y="0"/>
                    <a:pt x="1507" y="165"/>
                    <a:pt x="1139" y="533"/>
                  </a:cubicBezTo>
                  <a:cubicBezTo>
                    <a:pt x="0" y="1672"/>
                    <a:pt x="817" y="3627"/>
                    <a:pt x="2426" y="3627"/>
                  </a:cubicBezTo>
                  <a:cubicBezTo>
                    <a:pt x="3427" y="3615"/>
                    <a:pt x="4232" y="2810"/>
                    <a:pt x="4232" y="1810"/>
                  </a:cubicBezTo>
                  <a:cubicBezTo>
                    <a:pt x="4232" y="721"/>
                    <a:pt x="3337" y="0"/>
                    <a:pt x="2406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6509450" y="4094300"/>
              <a:ext cx="70450" cy="140300"/>
            </a:xfrm>
            <a:custGeom>
              <a:avLst/>
              <a:gdLst/>
              <a:ahLst/>
              <a:cxnLst/>
              <a:rect l="l" t="t" r="r" b="b"/>
              <a:pathLst>
                <a:path w="2818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818" y="5612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6169925" y="4094300"/>
              <a:ext cx="269975" cy="140300"/>
            </a:xfrm>
            <a:custGeom>
              <a:avLst/>
              <a:gdLst/>
              <a:ahLst/>
              <a:cxnLst/>
              <a:rect l="l" t="t" r="r" b="b"/>
              <a:pathLst>
                <a:path w="10799" h="5612" extrusionOk="0">
                  <a:moveTo>
                    <a:pt x="1" y="0"/>
                  </a:moveTo>
                  <a:lnTo>
                    <a:pt x="1" y="5612"/>
                  </a:lnTo>
                  <a:lnTo>
                    <a:pt x="2818" y="5612"/>
                  </a:lnTo>
                  <a:lnTo>
                    <a:pt x="2818" y="3807"/>
                  </a:lnTo>
                  <a:cubicBezTo>
                    <a:pt x="2818" y="2369"/>
                    <a:pt x="3968" y="1219"/>
                    <a:pt x="5405" y="1219"/>
                  </a:cubicBezTo>
                  <a:cubicBezTo>
                    <a:pt x="6831" y="1219"/>
                    <a:pt x="7993" y="2369"/>
                    <a:pt x="7993" y="3807"/>
                  </a:cubicBezTo>
                  <a:lnTo>
                    <a:pt x="7993" y="5612"/>
                  </a:lnTo>
                  <a:lnTo>
                    <a:pt x="10798" y="5612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6249850" y="4134250"/>
              <a:ext cx="110425" cy="100350"/>
            </a:xfrm>
            <a:custGeom>
              <a:avLst/>
              <a:gdLst/>
              <a:ahLst/>
              <a:cxnLst/>
              <a:rect l="l" t="t" r="r" b="b"/>
              <a:pathLst>
                <a:path w="4417" h="4014" extrusionOk="0">
                  <a:moveTo>
                    <a:pt x="2208" y="1"/>
                  </a:moveTo>
                  <a:cubicBezTo>
                    <a:pt x="990" y="1"/>
                    <a:pt x="1" y="990"/>
                    <a:pt x="1" y="2209"/>
                  </a:cubicBezTo>
                  <a:lnTo>
                    <a:pt x="1" y="4014"/>
                  </a:lnTo>
                  <a:lnTo>
                    <a:pt x="4416" y="4014"/>
                  </a:lnTo>
                  <a:lnTo>
                    <a:pt x="4416" y="2209"/>
                  </a:lnTo>
                  <a:cubicBezTo>
                    <a:pt x="4405" y="990"/>
                    <a:pt x="3427" y="1"/>
                    <a:pt x="220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449350" y="4094300"/>
              <a:ext cx="50625" cy="140300"/>
            </a:xfrm>
            <a:custGeom>
              <a:avLst/>
              <a:gdLst/>
              <a:ahLst/>
              <a:cxnLst/>
              <a:rect l="l" t="t" r="r" b="b"/>
              <a:pathLst>
                <a:path w="2025" h="5612" extrusionOk="0">
                  <a:moveTo>
                    <a:pt x="1" y="0"/>
                  </a:moveTo>
                  <a:lnTo>
                    <a:pt x="1" y="5612"/>
                  </a:lnTo>
                  <a:lnTo>
                    <a:pt x="2025" y="5612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880150" y="4433800"/>
              <a:ext cx="100650" cy="140600"/>
            </a:xfrm>
            <a:custGeom>
              <a:avLst/>
              <a:gdLst/>
              <a:ahLst/>
              <a:cxnLst/>
              <a:rect l="l" t="t" r="r" b="b"/>
              <a:pathLst>
                <a:path w="4026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4026" y="5624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539350" y="4783375"/>
              <a:ext cx="150375" cy="210450"/>
            </a:xfrm>
            <a:custGeom>
              <a:avLst/>
              <a:gdLst/>
              <a:ahLst/>
              <a:cxnLst/>
              <a:rect l="l" t="t" r="r" b="b"/>
              <a:pathLst>
                <a:path w="6015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6014" y="8418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6699175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479550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0" y="0"/>
                  </a:moveTo>
                  <a:lnTo>
                    <a:pt x="0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5990275" y="4433800"/>
              <a:ext cx="50325" cy="140325"/>
            </a:xfrm>
            <a:custGeom>
              <a:avLst/>
              <a:gdLst/>
              <a:ahLst/>
              <a:cxnLst/>
              <a:rect l="l" t="t" r="r" b="b"/>
              <a:pathLst>
                <a:path w="2013" h="5613" extrusionOk="0">
                  <a:moveTo>
                    <a:pt x="0" y="1"/>
                  </a:moveTo>
                  <a:lnTo>
                    <a:pt x="0" y="5612"/>
                  </a:lnTo>
                  <a:lnTo>
                    <a:pt x="2012" y="5612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650750" y="4583875"/>
              <a:ext cx="1308325" cy="140300"/>
            </a:xfrm>
            <a:custGeom>
              <a:avLst/>
              <a:gdLst/>
              <a:ahLst/>
              <a:cxnLst/>
              <a:rect l="l" t="t" r="r" b="b"/>
              <a:pathLst>
                <a:path w="52333" h="5612" extrusionOk="0">
                  <a:moveTo>
                    <a:pt x="9073" y="0"/>
                  </a:moveTo>
                  <a:cubicBezTo>
                    <a:pt x="5957" y="3358"/>
                    <a:pt x="2036" y="4968"/>
                    <a:pt x="1" y="5612"/>
                  </a:cubicBezTo>
                  <a:lnTo>
                    <a:pt x="52333" y="5612"/>
                  </a:lnTo>
                  <a:cubicBezTo>
                    <a:pt x="50297" y="4968"/>
                    <a:pt x="46376" y="3358"/>
                    <a:pt x="43271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758975" y="4783375"/>
              <a:ext cx="80525" cy="210450"/>
            </a:xfrm>
            <a:custGeom>
              <a:avLst/>
              <a:gdLst/>
              <a:ahLst/>
              <a:cxnLst/>
              <a:rect l="l" t="t" r="r" b="b"/>
              <a:pathLst>
                <a:path w="3221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3220" y="8418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6339550" y="4783375"/>
              <a:ext cx="130525" cy="210450"/>
            </a:xfrm>
            <a:custGeom>
              <a:avLst/>
              <a:gdLst/>
              <a:ahLst/>
              <a:cxnLst/>
              <a:rect l="l" t="t" r="r" b="b"/>
              <a:pathLst>
                <a:path w="5221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5221" y="8418"/>
                  </a:lnTo>
                  <a:lnTo>
                    <a:pt x="5221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5729525" y="4733650"/>
              <a:ext cx="1109975" cy="40250"/>
            </a:xfrm>
            <a:custGeom>
              <a:avLst/>
              <a:gdLst/>
              <a:ahLst/>
              <a:cxnLst/>
              <a:rect l="l" t="t" r="r" b="b"/>
              <a:pathLst>
                <a:path w="44399" h="1610" extrusionOk="0">
                  <a:moveTo>
                    <a:pt x="0" y="0"/>
                  </a:moveTo>
                  <a:lnTo>
                    <a:pt x="0" y="1610"/>
                  </a:lnTo>
                  <a:lnTo>
                    <a:pt x="44398" y="1610"/>
                  </a:lnTo>
                  <a:lnTo>
                    <a:pt x="4439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5729525" y="4783375"/>
              <a:ext cx="121350" cy="210450"/>
            </a:xfrm>
            <a:custGeom>
              <a:avLst/>
              <a:gdLst/>
              <a:ahLst/>
              <a:cxnLst/>
              <a:rect l="l" t="t" r="r" b="b"/>
              <a:pathLst>
                <a:path w="4854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4853" y="8418"/>
                  </a:lnTo>
                  <a:lnTo>
                    <a:pt x="485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5860325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279750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140050" y="4783375"/>
              <a:ext cx="130250" cy="210450"/>
            </a:xfrm>
            <a:custGeom>
              <a:avLst/>
              <a:gdLst/>
              <a:ahLst/>
              <a:cxnLst/>
              <a:rect l="l" t="t" r="r" b="b"/>
              <a:pathLst>
                <a:path w="5210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5209" y="8418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920400" y="4783375"/>
              <a:ext cx="150100" cy="210450"/>
            </a:xfrm>
            <a:custGeom>
              <a:avLst/>
              <a:gdLst/>
              <a:ahLst/>
              <a:cxnLst/>
              <a:rect l="l" t="t" r="r" b="b"/>
              <a:pathLst>
                <a:path w="6004" h="8418" extrusionOk="0">
                  <a:moveTo>
                    <a:pt x="1" y="0"/>
                  </a:moveTo>
                  <a:lnTo>
                    <a:pt x="1" y="8418"/>
                  </a:lnTo>
                  <a:lnTo>
                    <a:pt x="6003" y="8418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6079950" y="4783375"/>
              <a:ext cx="50625" cy="210175"/>
            </a:xfrm>
            <a:custGeom>
              <a:avLst/>
              <a:gdLst/>
              <a:ahLst/>
              <a:cxnLst/>
              <a:rect l="l" t="t" r="r" b="b"/>
              <a:pathLst>
                <a:path w="2025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25" y="8406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242800" y="3771175"/>
              <a:ext cx="51175" cy="288075"/>
            </a:xfrm>
            <a:custGeom>
              <a:avLst/>
              <a:gdLst/>
              <a:ahLst/>
              <a:cxnLst/>
              <a:rect l="l" t="t" r="r" b="b"/>
              <a:pathLst>
                <a:path w="2047" h="11523" extrusionOk="0">
                  <a:moveTo>
                    <a:pt x="12" y="1"/>
                  </a:moveTo>
                  <a:lnTo>
                    <a:pt x="0" y="10695"/>
                  </a:lnTo>
                  <a:cubicBezTo>
                    <a:pt x="1035" y="10741"/>
                    <a:pt x="1679" y="11155"/>
                    <a:pt x="2047" y="11523"/>
                  </a:cubicBezTo>
                  <a:lnTo>
                    <a:pt x="2047" y="7797"/>
                  </a:lnTo>
                  <a:cubicBezTo>
                    <a:pt x="2047" y="6072"/>
                    <a:pt x="1944" y="4347"/>
                    <a:pt x="1725" y="2645"/>
                  </a:cubicBezTo>
                  <a:lnTo>
                    <a:pt x="1725" y="2576"/>
                  </a:lnTo>
                  <a:cubicBezTo>
                    <a:pt x="1702" y="2415"/>
                    <a:pt x="1679" y="2266"/>
                    <a:pt x="1656" y="2116"/>
                  </a:cubicBezTo>
                  <a:cubicBezTo>
                    <a:pt x="1576" y="1507"/>
                    <a:pt x="1472" y="943"/>
                    <a:pt x="1369" y="403"/>
                  </a:cubicBezTo>
                  <a:cubicBezTo>
                    <a:pt x="955" y="162"/>
                    <a:pt x="495" y="12"/>
                    <a:pt x="1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296825" y="3832700"/>
              <a:ext cx="27925" cy="270525"/>
            </a:xfrm>
            <a:custGeom>
              <a:avLst/>
              <a:gdLst/>
              <a:ahLst/>
              <a:cxnLst/>
              <a:rect l="l" t="t" r="r" b="b"/>
              <a:pathLst>
                <a:path w="1117" h="10821" extrusionOk="0">
                  <a:moveTo>
                    <a:pt x="1116" y="0"/>
                  </a:moveTo>
                  <a:cubicBezTo>
                    <a:pt x="725" y="23"/>
                    <a:pt x="346" y="115"/>
                    <a:pt x="1" y="276"/>
                  </a:cubicBezTo>
                  <a:cubicBezTo>
                    <a:pt x="208" y="1955"/>
                    <a:pt x="300" y="3645"/>
                    <a:pt x="300" y="5336"/>
                  </a:cubicBezTo>
                  <a:lnTo>
                    <a:pt x="300" y="10821"/>
                  </a:lnTo>
                  <a:cubicBezTo>
                    <a:pt x="564" y="10740"/>
                    <a:pt x="840" y="10694"/>
                    <a:pt x="1116" y="10694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780250" y="4357325"/>
              <a:ext cx="667825" cy="345875"/>
            </a:xfrm>
            <a:custGeom>
              <a:avLst/>
              <a:gdLst/>
              <a:ahLst/>
              <a:cxnLst/>
              <a:rect l="l" t="t" r="r" b="b"/>
              <a:pathLst>
                <a:path w="26713" h="13835" extrusionOk="0">
                  <a:moveTo>
                    <a:pt x="13362" y="1"/>
                  </a:moveTo>
                  <a:cubicBezTo>
                    <a:pt x="5911" y="3462"/>
                    <a:pt x="552" y="9672"/>
                    <a:pt x="0" y="10327"/>
                  </a:cubicBezTo>
                  <a:lnTo>
                    <a:pt x="0" y="13834"/>
                  </a:lnTo>
                  <a:cubicBezTo>
                    <a:pt x="920" y="11891"/>
                    <a:pt x="3852" y="7843"/>
                    <a:pt x="13236" y="1438"/>
                  </a:cubicBezTo>
                  <a:cubicBezTo>
                    <a:pt x="13259" y="1438"/>
                    <a:pt x="13270" y="1427"/>
                    <a:pt x="13282" y="1427"/>
                  </a:cubicBezTo>
                  <a:cubicBezTo>
                    <a:pt x="13293" y="1415"/>
                    <a:pt x="13305" y="1415"/>
                    <a:pt x="13316" y="1415"/>
                  </a:cubicBezTo>
                  <a:lnTo>
                    <a:pt x="13397" y="1415"/>
                  </a:lnTo>
                  <a:cubicBezTo>
                    <a:pt x="13408" y="1415"/>
                    <a:pt x="13408" y="1415"/>
                    <a:pt x="13420" y="1427"/>
                  </a:cubicBezTo>
                  <a:cubicBezTo>
                    <a:pt x="13443" y="1427"/>
                    <a:pt x="13454" y="1438"/>
                    <a:pt x="13466" y="1438"/>
                  </a:cubicBezTo>
                  <a:cubicBezTo>
                    <a:pt x="22860" y="7843"/>
                    <a:pt x="25793" y="11891"/>
                    <a:pt x="26712" y="13834"/>
                  </a:cubicBezTo>
                  <a:lnTo>
                    <a:pt x="26712" y="10327"/>
                  </a:lnTo>
                  <a:cubicBezTo>
                    <a:pt x="26161" y="9672"/>
                    <a:pt x="20802" y="3474"/>
                    <a:pt x="1336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396875" y="4339800"/>
              <a:ext cx="35950" cy="242950"/>
            </a:xfrm>
            <a:custGeom>
              <a:avLst/>
              <a:gdLst/>
              <a:ahLst/>
              <a:cxnLst/>
              <a:rect l="l" t="t" r="r" b="b"/>
              <a:pathLst>
                <a:path w="1438" h="9718" extrusionOk="0">
                  <a:moveTo>
                    <a:pt x="1" y="1"/>
                  </a:moveTo>
                  <a:lnTo>
                    <a:pt x="1" y="8245"/>
                  </a:lnTo>
                  <a:cubicBezTo>
                    <a:pt x="576" y="8809"/>
                    <a:pt x="1059" y="9303"/>
                    <a:pt x="1438" y="9717"/>
                  </a:cubicBezTo>
                  <a:lnTo>
                    <a:pt x="1438" y="23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35650" y="3832975"/>
              <a:ext cx="51200" cy="287800"/>
            </a:xfrm>
            <a:custGeom>
              <a:avLst/>
              <a:gdLst/>
              <a:ahLst/>
              <a:cxnLst/>
              <a:rect l="l" t="t" r="r" b="b"/>
              <a:pathLst>
                <a:path w="2048" h="11512" extrusionOk="0">
                  <a:moveTo>
                    <a:pt x="0" y="1"/>
                  </a:moveTo>
                  <a:lnTo>
                    <a:pt x="0" y="10683"/>
                  </a:lnTo>
                  <a:cubicBezTo>
                    <a:pt x="1035" y="10729"/>
                    <a:pt x="1679" y="11155"/>
                    <a:pt x="2036" y="11511"/>
                  </a:cubicBezTo>
                  <a:lnTo>
                    <a:pt x="2036" y="7797"/>
                  </a:lnTo>
                  <a:cubicBezTo>
                    <a:pt x="2047" y="5313"/>
                    <a:pt x="1817" y="2841"/>
                    <a:pt x="1357" y="403"/>
                  </a:cubicBezTo>
                  <a:cubicBezTo>
                    <a:pt x="943" y="150"/>
                    <a:pt x="472" y="12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7180700" y="3771175"/>
              <a:ext cx="51775" cy="287800"/>
            </a:xfrm>
            <a:custGeom>
              <a:avLst/>
              <a:gdLst/>
              <a:ahLst/>
              <a:cxnLst/>
              <a:rect l="l" t="t" r="r" b="b"/>
              <a:pathLst>
                <a:path w="2071" h="11512" extrusionOk="0">
                  <a:moveTo>
                    <a:pt x="2070" y="1"/>
                  </a:moveTo>
                  <a:cubicBezTo>
                    <a:pt x="1587" y="24"/>
                    <a:pt x="1116" y="150"/>
                    <a:pt x="713" y="403"/>
                  </a:cubicBezTo>
                  <a:cubicBezTo>
                    <a:pt x="230" y="2841"/>
                    <a:pt x="0" y="5313"/>
                    <a:pt x="23" y="7797"/>
                  </a:cubicBezTo>
                  <a:lnTo>
                    <a:pt x="23" y="11511"/>
                  </a:lnTo>
                  <a:cubicBezTo>
                    <a:pt x="380" y="11155"/>
                    <a:pt x="1024" y="10741"/>
                    <a:pt x="2070" y="10683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7201100" y="3654175"/>
              <a:ext cx="73050" cy="113575"/>
            </a:xfrm>
            <a:custGeom>
              <a:avLst/>
              <a:gdLst/>
              <a:ahLst/>
              <a:cxnLst/>
              <a:rect l="l" t="t" r="r" b="b"/>
              <a:pathLst>
                <a:path w="2922" h="4543" extrusionOk="0">
                  <a:moveTo>
                    <a:pt x="1461" y="0"/>
                  </a:moveTo>
                  <a:cubicBezTo>
                    <a:pt x="1151" y="644"/>
                    <a:pt x="518" y="2174"/>
                    <a:pt x="1" y="4543"/>
                  </a:cubicBezTo>
                  <a:cubicBezTo>
                    <a:pt x="467" y="4347"/>
                    <a:pt x="964" y="4249"/>
                    <a:pt x="1461" y="4249"/>
                  </a:cubicBezTo>
                  <a:cubicBezTo>
                    <a:pt x="1959" y="4249"/>
                    <a:pt x="2456" y="4347"/>
                    <a:pt x="2922" y="4543"/>
                  </a:cubicBezTo>
                  <a:cubicBezTo>
                    <a:pt x="2404" y="2174"/>
                    <a:pt x="1772" y="644"/>
                    <a:pt x="146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7295975" y="3647750"/>
              <a:ext cx="59825" cy="51300"/>
            </a:xfrm>
            <a:custGeom>
              <a:avLst/>
              <a:gdLst/>
              <a:ahLst/>
              <a:cxnLst/>
              <a:rect l="l" t="t" r="r" b="b"/>
              <a:pathLst>
                <a:path w="2393" h="2052" extrusionOk="0">
                  <a:moveTo>
                    <a:pt x="1364" y="0"/>
                  </a:moveTo>
                  <a:cubicBezTo>
                    <a:pt x="1111" y="0"/>
                    <a:pt x="854" y="94"/>
                    <a:pt x="644" y="303"/>
                  </a:cubicBezTo>
                  <a:cubicBezTo>
                    <a:pt x="1" y="947"/>
                    <a:pt x="449" y="2051"/>
                    <a:pt x="1369" y="2051"/>
                  </a:cubicBezTo>
                  <a:cubicBezTo>
                    <a:pt x="1932" y="2040"/>
                    <a:pt x="2392" y="1591"/>
                    <a:pt x="2392" y="1028"/>
                  </a:cubicBezTo>
                  <a:cubicBezTo>
                    <a:pt x="2392" y="407"/>
                    <a:pt x="1889" y="0"/>
                    <a:pt x="136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7203400" y="3586000"/>
              <a:ext cx="59825" cy="51225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59" y="1"/>
                  </a:moveTo>
                  <a:cubicBezTo>
                    <a:pt x="1108" y="1"/>
                    <a:pt x="852" y="93"/>
                    <a:pt x="645" y="301"/>
                  </a:cubicBezTo>
                  <a:cubicBezTo>
                    <a:pt x="1" y="945"/>
                    <a:pt x="449" y="2049"/>
                    <a:pt x="1369" y="2049"/>
                  </a:cubicBezTo>
                  <a:cubicBezTo>
                    <a:pt x="1933" y="2049"/>
                    <a:pt x="2393" y="1589"/>
                    <a:pt x="2393" y="1026"/>
                  </a:cubicBezTo>
                  <a:cubicBezTo>
                    <a:pt x="2393" y="410"/>
                    <a:pt x="1886" y="1"/>
                    <a:pt x="1359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7294825" y="3715700"/>
              <a:ext cx="71600" cy="113850"/>
            </a:xfrm>
            <a:custGeom>
              <a:avLst/>
              <a:gdLst/>
              <a:ahLst/>
              <a:cxnLst/>
              <a:rect l="l" t="t" r="r" b="b"/>
              <a:pathLst>
                <a:path w="2864" h="4554" extrusionOk="0">
                  <a:moveTo>
                    <a:pt x="1403" y="0"/>
                  </a:moveTo>
                  <a:cubicBezTo>
                    <a:pt x="1116" y="633"/>
                    <a:pt x="506" y="2082"/>
                    <a:pt x="1" y="4312"/>
                  </a:cubicBezTo>
                  <a:cubicBezTo>
                    <a:pt x="1" y="4381"/>
                    <a:pt x="12" y="4450"/>
                    <a:pt x="24" y="4519"/>
                  </a:cubicBezTo>
                  <a:cubicBezTo>
                    <a:pt x="436" y="4346"/>
                    <a:pt x="879" y="4254"/>
                    <a:pt x="1334" y="4254"/>
                  </a:cubicBezTo>
                  <a:cubicBezTo>
                    <a:pt x="1361" y="4254"/>
                    <a:pt x="1388" y="4254"/>
                    <a:pt x="1415" y="4255"/>
                  </a:cubicBezTo>
                  <a:cubicBezTo>
                    <a:pt x="1440" y="4254"/>
                    <a:pt x="1464" y="4254"/>
                    <a:pt x="1489" y="4254"/>
                  </a:cubicBezTo>
                  <a:cubicBezTo>
                    <a:pt x="1959" y="4254"/>
                    <a:pt x="2427" y="4357"/>
                    <a:pt x="2864" y="4554"/>
                  </a:cubicBezTo>
                  <a:cubicBezTo>
                    <a:pt x="2346" y="2185"/>
                    <a:pt x="1714" y="656"/>
                    <a:pt x="140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787150" y="4404200"/>
              <a:ext cx="653450" cy="309350"/>
            </a:xfrm>
            <a:custGeom>
              <a:avLst/>
              <a:gdLst/>
              <a:ahLst/>
              <a:cxnLst/>
              <a:rect l="l" t="t" r="r" b="b"/>
              <a:pathLst>
                <a:path w="26138" h="12374" extrusionOk="0">
                  <a:moveTo>
                    <a:pt x="13075" y="0"/>
                  </a:moveTo>
                  <a:cubicBezTo>
                    <a:pt x="3381" y="6624"/>
                    <a:pt x="725" y="10671"/>
                    <a:pt x="0" y="12373"/>
                  </a:cubicBezTo>
                  <a:cubicBezTo>
                    <a:pt x="1702" y="10338"/>
                    <a:pt x="6578" y="4979"/>
                    <a:pt x="12994" y="2024"/>
                  </a:cubicBezTo>
                  <a:lnTo>
                    <a:pt x="13006" y="2024"/>
                  </a:lnTo>
                  <a:cubicBezTo>
                    <a:pt x="13017" y="2013"/>
                    <a:pt x="13029" y="2013"/>
                    <a:pt x="13052" y="2013"/>
                  </a:cubicBezTo>
                  <a:lnTo>
                    <a:pt x="13121" y="2013"/>
                  </a:lnTo>
                  <a:cubicBezTo>
                    <a:pt x="13132" y="2013"/>
                    <a:pt x="13144" y="2013"/>
                    <a:pt x="13167" y="2024"/>
                  </a:cubicBezTo>
                  <a:cubicBezTo>
                    <a:pt x="19537" y="4968"/>
                    <a:pt x="24413" y="10292"/>
                    <a:pt x="26137" y="12350"/>
                  </a:cubicBezTo>
                  <a:cubicBezTo>
                    <a:pt x="25379" y="10625"/>
                    <a:pt x="22676" y="6566"/>
                    <a:pt x="13075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7304600" y="4110100"/>
              <a:ext cx="81950" cy="425775"/>
            </a:xfrm>
            <a:custGeom>
              <a:avLst/>
              <a:gdLst/>
              <a:ahLst/>
              <a:cxnLst/>
              <a:rect l="l" t="t" r="r" b="b"/>
              <a:pathLst>
                <a:path w="3278" h="17031" extrusionOk="0">
                  <a:moveTo>
                    <a:pt x="1633" y="2669"/>
                  </a:moveTo>
                  <a:cubicBezTo>
                    <a:pt x="2093" y="2669"/>
                    <a:pt x="2461" y="3037"/>
                    <a:pt x="2461" y="3497"/>
                  </a:cubicBezTo>
                  <a:lnTo>
                    <a:pt x="2461" y="12753"/>
                  </a:lnTo>
                  <a:cubicBezTo>
                    <a:pt x="2461" y="12868"/>
                    <a:pt x="2369" y="12960"/>
                    <a:pt x="2254" y="12960"/>
                  </a:cubicBezTo>
                  <a:lnTo>
                    <a:pt x="1024" y="12960"/>
                  </a:lnTo>
                  <a:cubicBezTo>
                    <a:pt x="909" y="12960"/>
                    <a:pt x="817" y="12868"/>
                    <a:pt x="817" y="12753"/>
                  </a:cubicBezTo>
                  <a:lnTo>
                    <a:pt x="817" y="3497"/>
                  </a:lnTo>
                  <a:cubicBezTo>
                    <a:pt x="817" y="3037"/>
                    <a:pt x="1185" y="2669"/>
                    <a:pt x="1633" y="2669"/>
                  </a:cubicBezTo>
                  <a:close/>
                  <a:moveTo>
                    <a:pt x="1024" y="1"/>
                  </a:moveTo>
                  <a:cubicBezTo>
                    <a:pt x="667" y="1"/>
                    <a:pt x="322" y="58"/>
                    <a:pt x="0" y="162"/>
                  </a:cubicBezTo>
                  <a:lnTo>
                    <a:pt x="0" y="14179"/>
                  </a:lnTo>
                  <a:cubicBezTo>
                    <a:pt x="1265" y="15180"/>
                    <a:pt x="2369" y="16168"/>
                    <a:pt x="3278" y="17031"/>
                  </a:cubicBezTo>
                  <a:lnTo>
                    <a:pt x="3278" y="1082"/>
                  </a:lnTo>
                  <a:cubicBezTo>
                    <a:pt x="3163" y="886"/>
                    <a:pt x="2553" y="1"/>
                    <a:pt x="102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6842050" y="4110100"/>
              <a:ext cx="81950" cy="426075"/>
            </a:xfrm>
            <a:custGeom>
              <a:avLst/>
              <a:gdLst/>
              <a:ahLst/>
              <a:cxnLst/>
              <a:rect l="l" t="t" r="r" b="b"/>
              <a:pathLst>
                <a:path w="3278" h="17043" extrusionOk="0">
                  <a:moveTo>
                    <a:pt x="1633" y="2669"/>
                  </a:moveTo>
                  <a:cubicBezTo>
                    <a:pt x="2093" y="2669"/>
                    <a:pt x="2461" y="3037"/>
                    <a:pt x="2461" y="3497"/>
                  </a:cubicBezTo>
                  <a:lnTo>
                    <a:pt x="2461" y="12753"/>
                  </a:lnTo>
                  <a:cubicBezTo>
                    <a:pt x="2461" y="12868"/>
                    <a:pt x="2369" y="12960"/>
                    <a:pt x="2254" y="12960"/>
                  </a:cubicBezTo>
                  <a:lnTo>
                    <a:pt x="1012" y="12960"/>
                  </a:lnTo>
                  <a:cubicBezTo>
                    <a:pt x="898" y="12960"/>
                    <a:pt x="806" y="12868"/>
                    <a:pt x="806" y="12753"/>
                  </a:cubicBezTo>
                  <a:lnTo>
                    <a:pt x="806" y="3497"/>
                  </a:lnTo>
                  <a:cubicBezTo>
                    <a:pt x="806" y="3037"/>
                    <a:pt x="1173" y="2669"/>
                    <a:pt x="1633" y="2669"/>
                  </a:cubicBezTo>
                  <a:close/>
                  <a:moveTo>
                    <a:pt x="2254" y="1"/>
                  </a:moveTo>
                  <a:cubicBezTo>
                    <a:pt x="725" y="1"/>
                    <a:pt x="116" y="886"/>
                    <a:pt x="1" y="1082"/>
                  </a:cubicBezTo>
                  <a:lnTo>
                    <a:pt x="1" y="17042"/>
                  </a:lnTo>
                  <a:cubicBezTo>
                    <a:pt x="909" y="16180"/>
                    <a:pt x="2013" y="15191"/>
                    <a:pt x="3278" y="14179"/>
                  </a:cubicBezTo>
                  <a:lnTo>
                    <a:pt x="3278" y="162"/>
                  </a:lnTo>
                  <a:cubicBezTo>
                    <a:pt x="2944" y="58"/>
                    <a:pt x="2599" y="1"/>
                    <a:pt x="225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6780250" y="4958150"/>
              <a:ext cx="667825" cy="35675"/>
            </a:xfrm>
            <a:custGeom>
              <a:avLst/>
              <a:gdLst/>
              <a:ahLst/>
              <a:cxnLst/>
              <a:rect l="l" t="t" r="r" b="b"/>
              <a:pathLst>
                <a:path w="26713" h="1427" extrusionOk="0">
                  <a:moveTo>
                    <a:pt x="0" y="1"/>
                  </a:moveTo>
                  <a:lnTo>
                    <a:pt x="0" y="1427"/>
                  </a:lnTo>
                  <a:lnTo>
                    <a:pt x="26712" y="1427"/>
                  </a:lnTo>
                  <a:lnTo>
                    <a:pt x="2671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795475" y="4339800"/>
              <a:ext cx="35975" cy="242950"/>
            </a:xfrm>
            <a:custGeom>
              <a:avLst/>
              <a:gdLst/>
              <a:ahLst/>
              <a:cxnLst/>
              <a:rect l="l" t="t" r="r" b="b"/>
              <a:pathLst>
                <a:path w="1439" h="9718" extrusionOk="0">
                  <a:moveTo>
                    <a:pt x="1438" y="1"/>
                  </a:moveTo>
                  <a:lnTo>
                    <a:pt x="1" y="2381"/>
                  </a:lnTo>
                  <a:lnTo>
                    <a:pt x="1" y="9717"/>
                  </a:lnTo>
                  <a:cubicBezTo>
                    <a:pt x="392" y="9303"/>
                    <a:pt x="863" y="8809"/>
                    <a:pt x="1438" y="8245"/>
                  </a:cubicBezTo>
                  <a:lnTo>
                    <a:pt x="143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7181275" y="4048600"/>
              <a:ext cx="112700" cy="407650"/>
            </a:xfrm>
            <a:custGeom>
              <a:avLst/>
              <a:gdLst/>
              <a:ahLst/>
              <a:cxnLst/>
              <a:rect l="l" t="t" r="r" b="b"/>
              <a:pathLst>
                <a:path w="4508" h="16306" extrusionOk="0">
                  <a:moveTo>
                    <a:pt x="2243" y="2047"/>
                  </a:moveTo>
                  <a:cubicBezTo>
                    <a:pt x="2703" y="2047"/>
                    <a:pt x="3071" y="2415"/>
                    <a:pt x="3071" y="2875"/>
                  </a:cubicBezTo>
                  <a:lnTo>
                    <a:pt x="3071" y="12120"/>
                  </a:lnTo>
                  <a:cubicBezTo>
                    <a:pt x="3071" y="12235"/>
                    <a:pt x="2979" y="12338"/>
                    <a:pt x="2864" y="12338"/>
                  </a:cubicBezTo>
                  <a:lnTo>
                    <a:pt x="1633" y="12338"/>
                  </a:lnTo>
                  <a:cubicBezTo>
                    <a:pt x="1507" y="12338"/>
                    <a:pt x="1415" y="12235"/>
                    <a:pt x="1415" y="12120"/>
                  </a:cubicBezTo>
                  <a:lnTo>
                    <a:pt x="1415" y="2875"/>
                  </a:lnTo>
                  <a:cubicBezTo>
                    <a:pt x="1415" y="2415"/>
                    <a:pt x="1783" y="2047"/>
                    <a:pt x="2243" y="2047"/>
                  </a:cubicBezTo>
                  <a:close/>
                  <a:moveTo>
                    <a:pt x="2254" y="0"/>
                  </a:moveTo>
                  <a:cubicBezTo>
                    <a:pt x="713" y="0"/>
                    <a:pt x="115" y="874"/>
                    <a:pt x="0" y="1081"/>
                  </a:cubicBezTo>
                  <a:lnTo>
                    <a:pt x="0" y="13270"/>
                  </a:lnTo>
                  <a:cubicBezTo>
                    <a:pt x="1564" y="14178"/>
                    <a:pt x="3071" y="15202"/>
                    <a:pt x="4508" y="16306"/>
                  </a:cubicBezTo>
                  <a:lnTo>
                    <a:pt x="4508" y="1081"/>
                  </a:lnTo>
                  <a:cubicBezTo>
                    <a:pt x="4393" y="874"/>
                    <a:pt x="3795" y="0"/>
                    <a:pt x="225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903575" y="3832700"/>
              <a:ext cx="27900" cy="270525"/>
            </a:xfrm>
            <a:custGeom>
              <a:avLst/>
              <a:gdLst/>
              <a:ahLst/>
              <a:cxnLst/>
              <a:rect l="l" t="t" r="r" b="b"/>
              <a:pathLst>
                <a:path w="1116" h="10821" extrusionOk="0">
                  <a:moveTo>
                    <a:pt x="0" y="0"/>
                  </a:moveTo>
                  <a:lnTo>
                    <a:pt x="0" y="10694"/>
                  </a:lnTo>
                  <a:cubicBezTo>
                    <a:pt x="276" y="10694"/>
                    <a:pt x="552" y="10740"/>
                    <a:pt x="817" y="10821"/>
                  </a:cubicBezTo>
                  <a:lnTo>
                    <a:pt x="817" y="5336"/>
                  </a:lnTo>
                  <a:cubicBezTo>
                    <a:pt x="817" y="3645"/>
                    <a:pt x="909" y="1955"/>
                    <a:pt x="1116" y="276"/>
                  </a:cubicBezTo>
                  <a:cubicBezTo>
                    <a:pt x="771" y="115"/>
                    <a:pt x="391" y="23"/>
                    <a:pt x="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965375" y="4649700"/>
              <a:ext cx="297575" cy="297850"/>
            </a:xfrm>
            <a:custGeom>
              <a:avLst/>
              <a:gdLst/>
              <a:ahLst/>
              <a:cxnLst/>
              <a:rect l="l" t="t" r="r" b="b"/>
              <a:pathLst>
                <a:path w="11903" h="11914" extrusionOk="0">
                  <a:moveTo>
                    <a:pt x="2070" y="0"/>
                  </a:moveTo>
                  <a:cubicBezTo>
                    <a:pt x="955" y="2691"/>
                    <a:pt x="24" y="6532"/>
                    <a:pt x="1" y="11913"/>
                  </a:cubicBezTo>
                  <a:lnTo>
                    <a:pt x="3278" y="11913"/>
                  </a:lnTo>
                  <a:lnTo>
                    <a:pt x="3278" y="4727"/>
                  </a:lnTo>
                  <a:cubicBezTo>
                    <a:pt x="3278" y="4704"/>
                    <a:pt x="3312" y="2047"/>
                    <a:pt x="5957" y="2047"/>
                  </a:cubicBezTo>
                  <a:cubicBezTo>
                    <a:pt x="8602" y="2047"/>
                    <a:pt x="8625" y="4704"/>
                    <a:pt x="8625" y="4727"/>
                  </a:cubicBezTo>
                  <a:lnTo>
                    <a:pt x="8625" y="11913"/>
                  </a:lnTo>
                  <a:lnTo>
                    <a:pt x="11902" y="11913"/>
                  </a:lnTo>
                  <a:cubicBezTo>
                    <a:pt x="11879" y="6532"/>
                    <a:pt x="10948" y="2691"/>
                    <a:pt x="983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7321275" y="4834825"/>
              <a:ext cx="59525" cy="112725"/>
            </a:xfrm>
            <a:custGeom>
              <a:avLst/>
              <a:gdLst/>
              <a:ahLst/>
              <a:cxnLst/>
              <a:rect l="l" t="t" r="r" b="b"/>
              <a:pathLst>
                <a:path w="2381" h="4509" extrusionOk="0">
                  <a:moveTo>
                    <a:pt x="391" y="1"/>
                  </a:moveTo>
                  <a:cubicBezTo>
                    <a:pt x="414" y="1507"/>
                    <a:pt x="276" y="3025"/>
                    <a:pt x="0" y="4508"/>
                  </a:cubicBezTo>
                  <a:lnTo>
                    <a:pt x="2024" y="4508"/>
                  </a:lnTo>
                  <a:cubicBezTo>
                    <a:pt x="2289" y="3025"/>
                    <a:pt x="2381" y="1507"/>
                    <a:pt x="231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7021725" y="4512000"/>
              <a:ext cx="185150" cy="127375"/>
            </a:xfrm>
            <a:custGeom>
              <a:avLst/>
              <a:gdLst/>
              <a:ahLst/>
              <a:cxnLst/>
              <a:rect l="l" t="t" r="r" b="b"/>
              <a:pathLst>
                <a:path w="7406" h="5095" extrusionOk="0">
                  <a:moveTo>
                    <a:pt x="3703" y="0"/>
                  </a:moveTo>
                  <a:cubicBezTo>
                    <a:pt x="3255" y="322"/>
                    <a:pt x="1495" y="1737"/>
                    <a:pt x="0" y="5094"/>
                  </a:cubicBezTo>
                  <a:lnTo>
                    <a:pt x="7406" y="5094"/>
                  </a:lnTo>
                  <a:cubicBezTo>
                    <a:pt x="5911" y="1737"/>
                    <a:pt x="4140" y="322"/>
                    <a:pt x="370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6861900" y="3715975"/>
              <a:ext cx="71600" cy="113575"/>
            </a:xfrm>
            <a:custGeom>
              <a:avLst/>
              <a:gdLst/>
              <a:ahLst/>
              <a:cxnLst/>
              <a:rect l="l" t="t" r="r" b="b"/>
              <a:pathLst>
                <a:path w="2864" h="4543" extrusionOk="0">
                  <a:moveTo>
                    <a:pt x="1460" y="1"/>
                  </a:moveTo>
                  <a:cubicBezTo>
                    <a:pt x="1150" y="645"/>
                    <a:pt x="517" y="2186"/>
                    <a:pt x="0" y="4543"/>
                  </a:cubicBezTo>
                  <a:cubicBezTo>
                    <a:pt x="426" y="4357"/>
                    <a:pt x="904" y="4254"/>
                    <a:pt x="1374" y="4254"/>
                  </a:cubicBezTo>
                  <a:cubicBezTo>
                    <a:pt x="1399" y="4254"/>
                    <a:pt x="1424" y="4255"/>
                    <a:pt x="1449" y="4255"/>
                  </a:cubicBezTo>
                  <a:lnTo>
                    <a:pt x="1460" y="4244"/>
                  </a:lnTo>
                  <a:cubicBezTo>
                    <a:pt x="1487" y="4243"/>
                    <a:pt x="1513" y="4243"/>
                    <a:pt x="1539" y="4243"/>
                  </a:cubicBezTo>
                  <a:cubicBezTo>
                    <a:pt x="1984" y="4243"/>
                    <a:pt x="2428" y="4335"/>
                    <a:pt x="2840" y="4508"/>
                  </a:cubicBezTo>
                  <a:cubicBezTo>
                    <a:pt x="2852" y="4439"/>
                    <a:pt x="2863" y="4382"/>
                    <a:pt x="2863" y="4313"/>
                  </a:cubicBezTo>
                  <a:cubicBezTo>
                    <a:pt x="2357" y="2071"/>
                    <a:pt x="1748" y="622"/>
                    <a:pt x="146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6847525" y="4834550"/>
              <a:ext cx="59800" cy="113000"/>
            </a:xfrm>
            <a:custGeom>
              <a:avLst/>
              <a:gdLst/>
              <a:ahLst/>
              <a:cxnLst/>
              <a:rect l="l" t="t" r="r" b="b"/>
              <a:pathLst>
                <a:path w="2392" h="4520" extrusionOk="0">
                  <a:moveTo>
                    <a:pt x="81" y="0"/>
                  </a:moveTo>
                  <a:cubicBezTo>
                    <a:pt x="0" y="1518"/>
                    <a:pt x="104" y="3036"/>
                    <a:pt x="368" y="4519"/>
                  </a:cubicBezTo>
                  <a:lnTo>
                    <a:pt x="2392" y="4519"/>
                  </a:lnTo>
                  <a:cubicBezTo>
                    <a:pt x="2104" y="3036"/>
                    <a:pt x="1966" y="1518"/>
                    <a:pt x="1989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6850400" y="4616925"/>
              <a:ext cx="94300" cy="207575"/>
            </a:xfrm>
            <a:custGeom>
              <a:avLst/>
              <a:gdLst/>
              <a:ahLst/>
              <a:cxnLst/>
              <a:rect l="l" t="t" r="r" b="b"/>
              <a:pathLst>
                <a:path w="3772" h="8303" extrusionOk="0">
                  <a:moveTo>
                    <a:pt x="3772" y="1"/>
                  </a:moveTo>
                  <a:lnTo>
                    <a:pt x="3772" y="1"/>
                  </a:lnTo>
                  <a:cubicBezTo>
                    <a:pt x="2599" y="1047"/>
                    <a:pt x="380" y="3623"/>
                    <a:pt x="0" y="8303"/>
                  </a:cubicBezTo>
                  <a:lnTo>
                    <a:pt x="1886" y="8303"/>
                  </a:lnTo>
                  <a:cubicBezTo>
                    <a:pt x="1943" y="5877"/>
                    <a:pt x="2380" y="2910"/>
                    <a:pt x="377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6841775" y="3832975"/>
              <a:ext cx="51175" cy="287800"/>
            </a:xfrm>
            <a:custGeom>
              <a:avLst/>
              <a:gdLst/>
              <a:ahLst/>
              <a:cxnLst/>
              <a:rect l="l" t="t" r="r" b="b"/>
              <a:pathLst>
                <a:path w="2047" h="11512" extrusionOk="0">
                  <a:moveTo>
                    <a:pt x="2047" y="1"/>
                  </a:moveTo>
                  <a:cubicBezTo>
                    <a:pt x="1575" y="12"/>
                    <a:pt x="1104" y="150"/>
                    <a:pt x="690" y="403"/>
                  </a:cubicBezTo>
                  <a:cubicBezTo>
                    <a:pt x="219" y="2841"/>
                    <a:pt x="0" y="5313"/>
                    <a:pt x="12" y="7797"/>
                  </a:cubicBezTo>
                  <a:lnTo>
                    <a:pt x="12" y="11511"/>
                  </a:lnTo>
                  <a:cubicBezTo>
                    <a:pt x="368" y="11155"/>
                    <a:pt x="1012" y="10729"/>
                    <a:pt x="2047" y="10683"/>
                  </a:cubicBezTo>
                  <a:lnTo>
                    <a:pt x="204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6875975" y="3654450"/>
              <a:ext cx="44575" cy="44300"/>
            </a:xfrm>
            <a:custGeom>
              <a:avLst/>
              <a:gdLst/>
              <a:ahLst/>
              <a:cxnLst/>
              <a:rect l="l" t="t" r="r" b="b"/>
              <a:pathLst>
                <a:path w="1783" h="1772" extrusionOk="0">
                  <a:moveTo>
                    <a:pt x="897" y="1"/>
                  </a:moveTo>
                  <a:cubicBezTo>
                    <a:pt x="403" y="1"/>
                    <a:pt x="0" y="392"/>
                    <a:pt x="0" y="886"/>
                  </a:cubicBezTo>
                  <a:cubicBezTo>
                    <a:pt x="0" y="1369"/>
                    <a:pt x="391" y="1772"/>
                    <a:pt x="886" y="1772"/>
                  </a:cubicBezTo>
                  <a:lnTo>
                    <a:pt x="897" y="1772"/>
                  </a:lnTo>
                  <a:cubicBezTo>
                    <a:pt x="1392" y="1772"/>
                    <a:pt x="1783" y="1369"/>
                    <a:pt x="1783" y="886"/>
                  </a:cubicBezTo>
                  <a:cubicBezTo>
                    <a:pt x="1783" y="392"/>
                    <a:pt x="1380" y="1"/>
                    <a:pt x="89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6780250" y="4465425"/>
              <a:ext cx="667825" cy="482125"/>
            </a:xfrm>
            <a:custGeom>
              <a:avLst/>
              <a:gdLst/>
              <a:ahLst/>
              <a:cxnLst/>
              <a:rect l="l" t="t" r="r" b="b"/>
              <a:pathLst>
                <a:path w="26713" h="19285" extrusionOk="0">
                  <a:moveTo>
                    <a:pt x="13362" y="1"/>
                  </a:moveTo>
                  <a:cubicBezTo>
                    <a:pt x="5865" y="3485"/>
                    <a:pt x="506" y="10281"/>
                    <a:pt x="0" y="10936"/>
                  </a:cubicBezTo>
                  <a:lnTo>
                    <a:pt x="0" y="19284"/>
                  </a:lnTo>
                  <a:lnTo>
                    <a:pt x="2622" y="19284"/>
                  </a:lnTo>
                  <a:cubicBezTo>
                    <a:pt x="2358" y="17732"/>
                    <a:pt x="2266" y="16168"/>
                    <a:pt x="2369" y="14604"/>
                  </a:cubicBezTo>
                  <a:cubicBezTo>
                    <a:pt x="2358" y="14581"/>
                    <a:pt x="2358" y="14570"/>
                    <a:pt x="2358" y="14558"/>
                  </a:cubicBezTo>
                  <a:cubicBezTo>
                    <a:pt x="2358" y="14535"/>
                    <a:pt x="2358" y="14512"/>
                    <a:pt x="2369" y="14478"/>
                  </a:cubicBezTo>
                  <a:cubicBezTo>
                    <a:pt x="2864" y="7762"/>
                    <a:pt x="7038" y="5164"/>
                    <a:pt x="7084" y="5129"/>
                  </a:cubicBezTo>
                  <a:cubicBezTo>
                    <a:pt x="7116" y="5111"/>
                    <a:pt x="7152" y="5102"/>
                    <a:pt x="7188" y="5102"/>
                  </a:cubicBezTo>
                  <a:cubicBezTo>
                    <a:pt x="7241" y="5102"/>
                    <a:pt x="7295" y="5122"/>
                    <a:pt x="7337" y="5164"/>
                  </a:cubicBezTo>
                  <a:cubicBezTo>
                    <a:pt x="7406" y="5221"/>
                    <a:pt x="7417" y="5325"/>
                    <a:pt x="7371" y="5417"/>
                  </a:cubicBezTo>
                  <a:cubicBezTo>
                    <a:pt x="4048" y="11500"/>
                    <a:pt x="5278" y="18181"/>
                    <a:pt x="5508" y="19284"/>
                  </a:cubicBezTo>
                  <a:lnTo>
                    <a:pt x="6980" y="19284"/>
                  </a:lnTo>
                  <a:cubicBezTo>
                    <a:pt x="7038" y="5313"/>
                    <a:pt x="12994" y="1587"/>
                    <a:pt x="13247" y="1426"/>
                  </a:cubicBezTo>
                  <a:cubicBezTo>
                    <a:pt x="13259" y="1426"/>
                    <a:pt x="13270" y="1426"/>
                    <a:pt x="13282" y="1415"/>
                  </a:cubicBezTo>
                  <a:cubicBezTo>
                    <a:pt x="13293" y="1415"/>
                    <a:pt x="13305" y="1415"/>
                    <a:pt x="13316" y="1403"/>
                  </a:cubicBezTo>
                  <a:lnTo>
                    <a:pt x="13397" y="1403"/>
                  </a:lnTo>
                  <a:cubicBezTo>
                    <a:pt x="13408" y="1415"/>
                    <a:pt x="13420" y="1415"/>
                    <a:pt x="13443" y="1426"/>
                  </a:cubicBezTo>
                  <a:lnTo>
                    <a:pt x="13466" y="1426"/>
                  </a:lnTo>
                  <a:cubicBezTo>
                    <a:pt x="13719" y="1587"/>
                    <a:pt x="19675" y="5313"/>
                    <a:pt x="19733" y="19284"/>
                  </a:cubicBezTo>
                  <a:lnTo>
                    <a:pt x="21204" y="19284"/>
                  </a:lnTo>
                  <a:cubicBezTo>
                    <a:pt x="21446" y="18181"/>
                    <a:pt x="22665" y="11500"/>
                    <a:pt x="19342" y="5417"/>
                  </a:cubicBezTo>
                  <a:cubicBezTo>
                    <a:pt x="19250" y="5260"/>
                    <a:pt x="19364" y="5096"/>
                    <a:pt x="19514" y="5096"/>
                  </a:cubicBezTo>
                  <a:cubicBezTo>
                    <a:pt x="19551" y="5096"/>
                    <a:pt x="19590" y="5106"/>
                    <a:pt x="19629" y="5129"/>
                  </a:cubicBezTo>
                  <a:cubicBezTo>
                    <a:pt x="19675" y="5152"/>
                    <a:pt x="23849" y="7751"/>
                    <a:pt x="24332" y="14478"/>
                  </a:cubicBezTo>
                  <a:cubicBezTo>
                    <a:pt x="24344" y="14501"/>
                    <a:pt x="24355" y="14524"/>
                    <a:pt x="24355" y="14558"/>
                  </a:cubicBezTo>
                  <a:cubicBezTo>
                    <a:pt x="24344" y="14570"/>
                    <a:pt x="24344" y="14581"/>
                    <a:pt x="24344" y="14593"/>
                  </a:cubicBezTo>
                  <a:cubicBezTo>
                    <a:pt x="24436" y="16157"/>
                    <a:pt x="24344" y="17732"/>
                    <a:pt x="24079" y="19273"/>
                  </a:cubicBezTo>
                  <a:lnTo>
                    <a:pt x="26712" y="19273"/>
                  </a:lnTo>
                  <a:lnTo>
                    <a:pt x="26712" y="10925"/>
                  </a:lnTo>
                  <a:cubicBezTo>
                    <a:pt x="26218" y="10292"/>
                    <a:pt x="20848" y="3485"/>
                    <a:pt x="1336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7057650" y="4202675"/>
              <a:ext cx="113000" cy="171650"/>
            </a:xfrm>
            <a:custGeom>
              <a:avLst/>
              <a:gdLst/>
              <a:ahLst/>
              <a:cxnLst/>
              <a:rect l="l" t="t" r="r" b="b"/>
              <a:pathLst>
                <a:path w="4520" h="6866" extrusionOk="0">
                  <a:moveTo>
                    <a:pt x="2266" y="817"/>
                  </a:moveTo>
                  <a:cubicBezTo>
                    <a:pt x="3071" y="817"/>
                    <a:pt x="3704" y="1714"/>
                    <a:pt x="3704" y="2875"/>
                  </a:cubicBezTo>
                  <a:cubicBezTo>
                    <a:pt x="3704" y="4025"/>
                    <a:pt x="3071" y="4934"/>
                    <a:pt x="2266" y="4934"/>
                  </a:cubicBezTo>
                  <a:cubicBezTo>
                    <a:pt x="1461" y="4934"/>
                    <a:pt x="817" y="4025"/>
                    <a:pt x="817" y="2875"/>
                  </a:cubicBezTo>
                  <a:cubicBezTo>
                    <a:pt x="817" y="1725"/>
                    <a:pt x="1450" y="817"/>
                    <a:pt x="2266" y="817"/>
                  </a:cubicBezTo>
                  <a:close/>
                  <a:moveTo>
                    <a:pt x="1" y="1"/>
                  </a:moveTo>
                  <a:lnTo>
                    <a:pt x="1" y="6865"/>
                  </a:lnTo>
                  <a:cubicBezTo>
                    <a:pt x="702" y="6474"/>
                    <a:pt x="1427" y="6106"/>
                    <a:pt x="2174" y="5762"/>
                  </a:cubicBezTo>
                  <a:lnTo>
                    <a:pt x="2186" y="5762"/>
                  </a:lnTo>
                  <a:cubicBezTo>
                    <a:pt x="2197" y="5762"/>
                    <a:pt x="2209" y="5750"/>
                    <a:pt x="2220" y="5750"/>
                  </a:cubicBezTo>
                  <a:lnTo>
                    <a:pt x="2301" y="5750"/>
                  </a:lnTo>
                  <a:cubicBezTo>
                    <a:pt x="2312" y="5750"/>
                    <a:pt x="2324" y="5762"/>
                    <a:pt x="2347" y="5762"/>
                  </a:cubicBezTo>
                  <a:cubicBezTo>
                    <a:pt x="3094" y="6106"/>
                    <a:pt x="3819" y="6486"/>
                    <a:pt x="4520" y="6865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7057650" y="4063825"/>
              <a:ext cx="113000" cy="88000"/>
            </a:xfrm>
            <a:custGeom>
              <a:avLst/>
              <a:gdLst/>
              <a:ahLst/>
              <a:cxnLst/>
              <a:rect l="l" t="t" r="r" b="b"/>
              <a:pathLst>
                <a:path w="4520" h="3520" extrusionOk="0">
                  <a:moveTo>
                    <a:pt x="2266" y="1"/>
                  </a:moveTo>
                  <a:cubicBezTo>
                    <a:pt x="1277" y="1"/>
                    <a:pt x="254" y="886"/>
                    <a:pt x="1" y="1116"/>
                  </a:cubicBezTo>
                  <a:lnTo>
                    <a:pt x="1" y="3519"/>
                  </a:lnTo>
                  <a:lnTo>
                    <a:pt x="2094" y="897"/>
                  </a:lnTo>
                  <a:cubicBezTo>
                    <a:pt x="2105" y="897"/>
                    <a:pt x="2105" y="886"/>
                    <a:pt x="2117" y="886"/>
                  </a:cubicBezTo>
                  <a:cubicBezTo>
                    <a:pt x="2117" y="886"/>
                    <a:pt x="2128" y="874"/>
                    <a:pt x="2128" y="863"/>
                  </a:cubicBezTo>
                  <a:cubicBezTo>
                    <a:pt x="2140" y="863"/>
                    <a:pt x="2140" y="863"/>
                    <a:pt x="2151" y="851"/>
                  </a:cubicBezTo>
                  <a:cubicBezTo>
                    <a:pt x="2163" y="851"/>
                    <a:pt x="2174" y="840"/>
                    <a:pt x="2186" y="840"/>
                  </a:cubicBezTo>
                  <a:cubicBezTo>
                    <a:pt x="2197" y="828"/>
                    <a:pt x="2209" y="828"/>
                    <a:pt x="2220" y="828"/>
                  </a:cubicBezTo>
                  <a:lnTo>
                    <a:pt x="2301" y="828"/>
                  </a:lnTo>
                  <a:cubicBezTo>
                    <a:pt x="2312" y="828"/>
                    <a:pt x="2324" y="828"/>
                    <a:pt x="2335" y="840"/>
                  </a:cubicBezTo>
                  <a:cubicBezTo>
                    <a:pt x="2358" y="840"/>
                    <a:pt x="2370" y="851"/>
                    <a:pt x="2381" y="851"/>
                  </a:cubicBezTo>
                  <a:cubicBezTo>
                    <a:pt x="2381" y="863"/>
                    <a:pt x="2393" y="863"/>
                    <a:pt x="2393" y="863"/>
                  </a:cubicBezTo>
                  <a:cubicBezTo>
                    <a:pt x="2393" y="863"/>
                    <a:pt x="2404" y="874"/>
                    <a:pt x="2404" y="886"/>
                  </a:cubicBezTo>
                  <a:cubicBezTo>
                    <a:pt x="2416" y="886"/>
                    <a:pt x="2416" y="897"/>
                    <a:pt x="2427" y="897"/>
                  </a:cubicBezTo>
                  <a:lnTo>
                    <a:pt x="4520" y="3519"/>
                  </a:lnTo>
                  <a:lnTo>
                    <a:pt x="4520" y="1116"/>
                  </a:lnTo>
                  <a:cubicBezTo>
                    <a:pt x="4267" y="886"/>
                    <a:pt x="3244" y="1"/>
                    <a:pt x="2266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7057650" y="4033075"/>
              <a:ext cx="113000" cy="44850"/>
            </a:xfrm>
            <a:custGeom>
              <a:avLst/>
              <a:gdLst/>
              <a:ahLst/>
              <a:cxnLst/>
              <a:rect l="l" t="t" r="r" b="b"/>
              <a:pathLst>
                <a:path w="4520" h="1794" extrusionOk="0">
                  <a:moveTo>
                    <a:pt x="1" y="0"/>
                  </a:moveTo>
                  <a:lnTo>
                    <a:pt x="1" y="1794"/>
                  </a:lnTo>
                  <a:cubicBezTo>
                    <a:pt x="484" y="1414"/>
                    <a:pt x="1358" y="817"/>
                    <a:pt x="2266" y="817"/>
                  </a:cubicBezTo>
                  <a:cubicBezTo>
                    <a:pt x="3163" y="817"/>
                    <a:pt x="4048" y="1414"/>
                    <a:pt x="4520" y="1794"/>
                  </a:cubicBezTo>
                  <a:lnTo>
                    <a:pt x="452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7057650" y="4098025"/>
              <a:ext cx="113000" cy="94325"/>
            </a:xfrm>
            <a:custGeom>
              <a:avLst/>
              <a:gdLst/>
              <a:ahLst/>
              <a:cxnLst/>
              <a:rect l="l" t="t" r="r" b="b"/>
              <a:pathLst>
                <a:path w="4520" h="3773" extrusionOk="0">
                  <a:moveTo>
                    <a:pt x="2266" y="1"/>
                  </a:moveTo>
                  <a:lnTo>
                    <a:pt x="1" y="2818"/>
                  </a:lnTo>
                  <a:lnTo>
                    <a:pt x="1" y="3773"/>
                  </a:lnTo>
                  <a:lnTo>
                    <a:pt x="4520" y="3773"/>
                  </a:lnTo>
                  <a:lnTo>
                    <a:pt x="4520" y="2818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6934325" y="4048600"/>
              <a:ext cx="113000" cy="407950"/>
            </a:xfrm>
            <a:custGeom>
              <a:avLst/>
              <a:gdLst/>
              <a:ahLst/>
              <a:cxnLst/>
              <a:rect l="l" t="t" r="r" b="b"/>
              <a:pathLst>
                <a:path w="4520" h="16318" extrusionOk="0">
                  <a:moveTo>
                    <a:pt x="2255" y="2047"/>
                  </a:moveTo>
                  <a:cubicBezTo>
                    <a:pt x="2715" y="2047"/>
                    <a:pt x="3082" y="2415"/>
                    <a:pt x="3082" y="2875"/>
                  </a:cubicBezTo>
                  <a:lnTo>
                    <a:pt x="3082" y="12120"/>
                  </a:lnTo>
                  <a:cubicBezTo>
                    <a:pt x="3082" y="12235"/>
                    <a:pt x="2990" y="12338"/>
                    <a:pt x="2876" y="12338"/>
                  </a:cubicBezTo>
                  <a:lnTo>
                    <a:pt x="1634" y="12338"/>
                  </a:lnTo>
                  <a:cubicBezTo>
                    <a:pt x="1519" y="12338"/>
                    <a:pt x="1427" y="12235"/>
                    <a:pt x="1427" y="12120"/>
                  </a:cubicBezTo>
                  <a:lnTo>
                    <a:pt x="1427" y="2875"/>
                  </a:lnTo>
                  <a:cubicBezTo>
                    <a:pt x="1427" y="2415"/>
                    <a:pt x="1795" y="2047"/>
                    <a:pt x="2255" y="2047"/>
                  </a:cubicBezTo>
                  <a:close/>
                  <a:moveTo>
                    <a:pt x="2266" y="0"/>
                  </a:moveTo>
                  <a:cubicBezTo>
                    <a:pt x="725" y="0"/>
                    <a:pt x="116" y="874"/>
                    <a:pt x="1" y="1081"/>
                  </a:cubicBezTo>
                  <a:lnTo>
                    <a:pt x="1" y="16317"/>
                  </a:lnTo>
                  <a:cubicBezTo>
                    <a:pt x="1438" y="15202"/>
                    <a:pt x="2945" y="14178"/>
                    <a:pt x="4520" y="13270"/>
                  </a:cubicBezTo>
                  <a:lnTo>
                    <a:pt x="4520" y="1081"/>
                  </a:lnTo>
                  <a:cubicBezTo>
                    <a:pt x="4405" y="885"/>
                    <a:pt x="3795" y="0"/>
                    <a:pt x="2266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6934325" y="3771175"/>
              <a:ext cx="51200" cy="287800"/>
            </a:xfrm>
            <a:custGeom>
              <a:avLst/>
              <a:gdLst/>
              <a:ahLst/>
              <a:cxnLst/>
              <a:rect l="l" t="t" r="r" b="b"/>
              <a:pathLst>
                <a:path w="2048" h="11512" extrusionOk="0">
                  <a:moveTo>
                    <a:pt x="2048" y="1"/>
                  </a:moveTo>
                  <a:cubicBezTo>
                    <a:pt x="1565" y="12"/>
                    <a:pt x="1105" y="162"/>
                    <a:pt x="691" y="403"/>
                  </a:cubicBezTo>
                  <a:cubicBezTo>
                    <a:pt x="576" y="943"/>
                    <a:pt x="484" y="1507"/>
                    <a:pt x="392" y="2116"/>
                  </a:cubicBezTo>
                  <a:cubicBezTo>
                    <a:pt x="380" y="2277"/>
                    <a:pt x="357" y="2438"/>
                    <a:pt x="334" y="2611"/>
                  </a:cubicBezTo>
                  <a:cubicBezTo>
                    <a:pt x="104" y="4324"/>
                    <a:pt x="1" y="6060"/>
                    <a:pt x="1" y="7797"/>
                  </a:cubicBezTo>
                  <a:lnTo>
                    <a:pt x="1" y="11511"/>
                  </a:lnTo>
                  <a:cubicBezTo>
                    <a:pt x="369" y="11155"/>
                    <a:pt x="1013" y="10741"/>
                    <a:pt x="2048" y="10683"/>
                  </a:cubicBezTo>
                  <a:lnTo>
                    <a:pt x="204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6996150" y="3771175"/>
              <a:ext cx="51475" cy="288075"/>
            </a:xfrm>
            <a:custGeom>
              <a:avLst/>
              <a:gdLst/>
              <a:ahLst/>
              <a:cxnLst/>
              <a:rect l="l" t="t" r="r" b="b"/>
              <a:pathLst>
                <a:path w="2059" h="11523" extrusionOk="0">
                  <a:moveTo>
                    <a:pt x="0" y="1"/>
                  </a:moveTo>
                  <a:lnTo>
                    <a:pt x="0" y="10695"/>
                  </a:lnTo>
                  <a:cubicBezTo>
                    <a:pt x="1035" y="10741"/>
                    <a:pt x="1679" y="11155"/>
                    <a:pt x="2047" y="11523"/>
                  </a:cubicBezTo>
                  <a:lnTo>
                    <a:pt x="2047" y="7797"/>
                  </a:lnTo>
                  <a:cubicBezTo>
                    <a:pt x="2058" y="5313"/>
                    <a:pt x="1828" y="2841"/>
                    <a:pt x="1357" y="403"/>
                  </a:cubicBezTo>
                  <a:cubicBezTo>
                    <a:pt x="943" y="150"/>
                    <a:pt x="472" y="24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6954175" y="3654175"/>
              <a:ext cx="73025" cy="113575"/>
            </a:xfrm>
            <a:custGeom>
              <a:avLst/>
              <a:gdLst/>
              <a:ahLst/>
              <a:cxnLst/>
              <a:rect l="l" t="t" r="r" b="b"/>
              <a:pathLst>
                <a:path w="2921" h="4543" extrusionOk="0">
                  <a:moveTo>
                    <a:pt x="1472" y="0"/>
                  </a:moveTo>
                  <a:cubicBezTo>
                    <a:pt x="1162" y="644"/>
                    <a:pt x="529" y="2174"/>
                    <a:pt x="0" y="4543"/>
                  </a:cubicBezTo>
                  <a:cubicBezTo>
                    <a:pt x="466" y="4347"/>
                    <a:pt x="963" y="4249"/>
                    <a:pt x="1461" y="4249"/>
                  </a:cubicBezTo>
                  <a:cubicBezTo>
                    <a:pt x="1958" y="4249"/>
                    <a:pt x="2455" y="4347"/>
                    <a:pt x="2921" y="4543"/>
                  </a:cubicBezTo>
                  <a:cubicBezTo>
                    <a:pt x="2403" y="2174"/>
                    <a:pt x="1771" y="644"/>
                    <a:pt x="147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6956750" y="3586000"/>
              <a:ext cx="59825" cy="51225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59" y="1"/>
                  </a:moveTo>
                  <a:cubicBezTo>
                    <a:pt x="1108" y="1"/>
                    <a:pt x="852" y="93"/>
                    <a:pt x="645" y="301"/>
                  </a:cubicBezTo>
                  <a:cubicBezTo>
                    <a:pt x="1" y="945"/>
                    <a:pt x="449" y="2049"/>
                    <a:pt x="1369" y="2049"/>
                  </a:cubicBezTo>
                  <a:cubicBezTo>
                    <a:pt x="1933" y="2049"/>
                    <a:pt x="2392" y="1589"/>
                    <a:pt x="2392" y="1026"/>
                  </a:cubicBezTo>
                  <a:cubicBezTo>
                    <a:pt x="2392" y="410"/>
                    <a:pt x="1886" y="1"/>
                    <a:pt x="1359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7283900" y="4616925"/>
              <a:ext cx="94325" cy="207575"/>
            </a:xfrm>
            <a:custGeom>
              <a:avLst/>
              <a:gdLst/>
              <a:ahLst/>
              <a:cxnLst/>
              <a:rect l="l" t="t" r="r" b="b"/>
              <a:pathLst>
                <a:path w="3773" h="8303" extrusionOk="0">
                  <a:moveTo>
                    <a:pt x="1" y="1"/>
                  </a:moveTo>
                  <a:cubicBezTo>
                    <a:pt x="1380" y="2910"/>
                    <a:pt x="1829" y="5888"/>
                    <a:pt x="1886" y="8303"/>
                  </a:cubicBezTo>
                  <a:lnTo>
                    <a:pt x="3772" y="8303"/>
                  </a:lnTo>
                  <a:cubicBezTo>
                    <a:pt x="3393" y="3611"/>
                    <a:pt x="1173" y="1047"/>
                    <a:pt x="1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143725" y="5003300"/>
              <a:ext cx="6712000" cy="55225"/>
            </a:xfrm>
            <a:custGeom>
              <a:avLst/>
              <a:gdLst/>
              <a:ahLst/>
              <a:cxnLst/>
              <a:rect l="l" t="t" r="r" b="b"/>
              <a:pathLst>
                <a:path w="268480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68479" y="2208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143725" y="5070850"/>
              <a:ext cx="6712000" cy="54925"/>
            </a:xfrm>
            <a:custGeom>
              <a:avLst/>
              <a:gdLst/>
              <a:ahLst/>
              <a:cxnLst/>
              <a:rect l="l" t="t" r="r" b="b"/>
              <a:pathLst>
                <a:path w="268480" h="2197" extrusionOk="0">
                  <a:moveTo>
                    <a:pt x="1" y="0"/>
                  </a:moveTo>
                  <a:lnTo>
                    <a:pt x="1" y="2197"/>
                  </a:lnTo>
                  <a:lnTo>
                    <a:pt x="268479" y="2197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143725" y="5138125"/>
              <a:ext cx="6712000" cy="55225"/>
            </a:xfrm>
            <a:custGeom>
              <a:avLst/>
              <a:gdLst/>
              <a:ahLst/>
              <a:cxnLst/>
              <a:rect l="l" t="t" r="r" b="b"/>
              <a:pathLst>
                <a:path w="268480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68479" y="2208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Прямоугольник 330"/>
          <p:cNvSpPr/>
          <p:nvPr/>
        </p:nvSpPr>
        <p:spPr>
          <a:xfrm>
            <a:off x="7143768" y="71420"/>
            <a:ext cx="1928826" cy="214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By Erika Lozovan</a:t>
            </a:r>
            <a:endParaRPr lang="ru-RU"/>
          </a:p>
        </p:txBody>
      </p:sp>
      <p:pic>
        <p:nvPicPr>
          <p:cNvPr id="33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90" fill="hold"/>
                                        <p:tgtEl>
                                          <p:spTgt spid="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2"/>
          <p:cNvSpPr txBox="1">
            <a:spLocks noGrp="1"/>
          </p:cNvSpPr>
          <p:nvPr>
            <p:ph type="subTitle" idx="1"/>
          </p:nvPr>
        </p:nvSpPr>
        <p:spPr>
          <a:xfrm flipH="1">
            <a:off x="1004875" y="428610"/>
            <a:ext cx="2566993" cy="642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The Main Town</a:t>
            </a:r>
            <a:endParaRPr/>
          </a:p>
        </p:txBody>
      </p:sp>
      <p:grpSp>
        <p:nvGrpSpPr>
          <p:cNvPr id="758" name="Google Shape;758;p42"/>
          <p:cNvGrpSpPr/>
          <p:nvPr/>
        </p:nvGrpSpPr>
        <p:grpSpPr>
          <a:xfrm>
            <a:off x="4572000" y="539850"/>
            <a:ext cx="4572000" cy="4603650"/>
            <a:chOff x="4452700" y="540000"/>
            <a:chExt cx="6325593" cy="4603650"/>
          </a:xfrm>
        </p:grpSpPr>
        <p:sp>
          <p:nvSpPr>
            <p:cNvPr id="759" name="Google Shape;759;p42"/>
            <p:cNvSpPr/>
            <p:nvPr/>
          </p:nvSpPr>
          <p:spPr>
            <a:xfrm>
              <a:off x="4452700" y="540000"/>
              <a:ext cx="6325593" cy="3904371"/>
            </a:xfrm>
            <a:custGeom>
              <a:avLst/>
              <a:gdLst/>
              <a:ahLst/>
              <a:cxnLst/>
              <a:rect l="l" t="t" r="r" b="b"/>
              <a:pathLst>
                <a:path w="23918" h="14763" extrusionOk="0">
                  <a:moveTo>
                    <a:pt x="11991" y="0"/>
                  </a:moveTo>
                  <a:lnTo>
                    <a:pt x="1370" y="3388"/>
                  </a:lnTo>
                  <a:lnTo>
                    <a:pt x="1388" y="3388"/>
                  </a:lnTo>
                  <a:lnTo>
                    <a:pt x="1360" y="3396"/>
                  </a:lnTo>
                  <a:lnTo>
                    <a:pt x="877" y="3396"/>
                  </a:lnTo>
                  <a:lnTo>
                    <a:pt x="877" y="3877"/>
                  </a:lnTo>
                  <a:lnTo>
                    <a:pt x="22996" y="3877"/>
                  </a:lnTo>
                  <a:lnTo>
                    <a:pt x="22996" y="3396"/>
                  </a:lnTo>
                  <a:lnTo>
                    <a:pt x="22586" y="3396"/>
                  </a:lnTo>
                  <a:lnTo>
                    <a:pt x="13758" y="1887"/>
                  </a:lnTo>
                  <a:lnTo>
                    <a:pt x="12743" y="968"/>
                  </a:lnTo>
                  <a:lnTo>
                    <a:pt x="11991" y="968"/>
                  </a:lnTo>
                  <a:lnTo>
                    <a:pt x="11991" y="0"/>
                  </a:lnTo>
                  <a:close/>
                  <a:moveTo>
                    <a:pt x="1261" y="4104"/>
                  </a:moveTo>
                  <a:lnTo>
                    <a:pt x="1261" y="5522"/>
                  </a:lnTo>
                  <a:lnTo>
                    <a:pt x="22616" y="5522"/>
                  </a:lnTo>
                  <a:lnTo>
                    <a:pt x="22616" y="4104"/>
                  </a:lnTo>
                  <a:lnTo>
                    <a:pt x="21999" y="4104"/>
                  </a:lnTo>
                  <a:lnTo>
                    <a:pt x="21999" y="4861"/>
                  </a:lnTo>
                  <a:lnTo>
                    <a:pt x="21591" y="4861"/>
                  </a:lnTo>
                  <a:lnTo>
                    <a:pt x="21591" y="4104"/>
                  </a:lnTo>
                  <a:lnTo>
                    <a:pt x="19156" y="4104"/>
                  </a:lnTo>
                  <a:lnTo>
                    <a:pt x="19156" y="4861"/>
                  </a:lnTo>
                  <a:lnTo>
                    <a:pt x="18745" y="4861"/>
                  </a:lnTo>
                  <a:lnTo>
                    <a:pt x="18745" y="4104"/>
                  </a:lnTo>
                  <a:lnTo>
                    <a:pt x="16378" y="4104"/>
                  </a:lnTo>
                  <a:lnTo>
                    <a:pt x="16378" y="4861"/>
                  </a:lnTo>
                  <a:lnTo>
                    <a:pt x="15968" y="4861"/>
                  </a:lnTo>
                  <a:lnTo>
                    <a:pt x="15968" y="4104"/>
                  </a:lnTo>
                  <a:lnTo>
                    <a:pt x="13533" y="4104"/>
                  </a:lnTo>
                  <a:lnTo>
                    <a:pt x="13533" y="4861"/>
                  </a:lnTo>
                  <a:lnTo>
                    <a:pt x="13125" y="4861"/>
                  </a:lnTo>
                  <a:lnTo>
                    <a:pt x="13125" y="4104"/>
                  </a:lnTo>
                  <a:lnTo>
                    <a:pt x="10687" y="4104"/>
                  </a:lnTo>
                  <a:lnTo>
                    <a:pt x="10687" y="4861"/>
                  </a:lnTo>
                  <a:lnTo>
                    <a:pt x="10279" y="4861"/>
                  </a:lnTo>
                  <a:lnTo>
                    <a:pt x="10279" y="4104"/>
                  </a:lnTo>
                  <a:lnTo>
                    <a:pt x="7912" y="4104"/>
                  </a:lnTo>
                  <a:lnTo>
                    <a:pt x="7912" y="4861"/>
                  </a:lnTo>
                  <a:lnTo>
                    <a:pt x="7502" y="4861"/>
                  </a:lnTo>
                  <a:lnTo>
                    <a:pt x="7502" y="4104"/>
                  </a:lnTo>
                  <a:lnTo>
                    <a:pt x="5067" y="4104"/>
                  </a:lnTo>
                  <a:lnTo>
                    <a:pt x="5067" y="4861"/>
                  </a:lnTo>
                  <a:lnTo>
                    <a:pt x="4656" y="4861"/>
                  </a:lnTo>
                  <a:lnTo>
                    <a:pt x="4656" y="4104"/>
                  </a:lnTo>
                  <a:lnTo>
                    <a:pt x="2221" y="4104"/>
                  </a:lnTo>
                  <a:lnTo>
                    <a:pt x="2221" y="4861"/>
                  </a:lnTo>
                  <a:lnTo>
                    <a:pt x="1811" y="4861"/>
                  </a:lnTo>
                  <a:lnTo>
                    <a:pt x="1811" y="4104"/>
                  </a:lnTo>
                  <a:close/>
                  <a:moveTo>
                    <a:pt x="1816" y="6472"/>
                  </a:moveTo>
                  <a:lnTo>
                    <a:pt x="1816" y="13163"/>
                  </a:lnTo>
                  <a:lnTo>
                    <a:pt x="1720" y="13163"/>
                  </a:lnTo>
                  <a:lnTo>
                    <a:pt x="1720" y="6472"/>
                  </a:lnTo>
                  <a:close/>
                  <a:moveTo>
                    <a:pt x="2120" y="6472"/>
                  </a:moveTo>
                  <a:lnTo>
                    <a:pt x="2120" y="13163"/>
                  </a:lnTo>
                  <a:lnTo>
                    <a:pt x="2026" y="13163"/>
                  </a:lnTo>
                  <a:lnTo>
                    <a:pt x="2026" y="6472"/>
                  </a:lnTo>
                  <a:close/>
                  <a:moveTo>
                    <a:pt x="2388" y="6472"/>
                  </a:moveTo>
                  <a:lnTo>
                    <a:pt x="2388" y="13163"/>
                  </a:lnTo>
                  <a:lnTo>
                    <a:pt x="2292" y="13163"/>
                  </a:lnTo>
                  <a:lnTo>
                    <a:pt x="2292" y="6472"/>
                  </a:lnTo>
                  <a:close/>
                  <a:moveTo>
                    <a:pt x="4636" y="6472"/>
                  </a:moveTo>
                  <a:lnTo>
                    <a:pt x="4636" y="13163"/>
                  </a:lnTo>
                  <a:lnTo>
                    <a:pt x="4537" y="13163"/>
                  </a:lnTo>
                  <a:lnTo>
                    <a:pt x="4537" y="6472"/>
                  </a:lnTo>
                  <a:close/>
                  <a:moveTo>
                    <a:pt x="4940" y="6472"/>
                  </a:moveTo>
                  <a:lnTo>
                    <a:pt x="4940" y="13163"/>
                  </a:lnTo>
                  <a:lnTo>
                    <a:pt x="4844" y="13163"/>
                  </a:lnTo>
                  <a:lnTo>
                    <a:pt x="4844" y="6472"/>
                  </a:lnTo>
                  <a:close/>
                  <a:moveTo>
                    <a:pt x="5206" y="6472"/>
                  </a:moveTo>
                  <a:lnTo>
                    <a:pt x="5206" y="13163"/>
                  </a:lnTo>
                  <a:lnTo>
                    <a:pt x="5110" y="13163"/>
                  </a:lnTo>
                  <a:lnTo>
                    <a:pt x="5110" y="6472"/>
                  </a:lnTo>
                  <a:close/>
                  <a:moveTo>
                    <a:pt x="7451" y="6472"/>
                  </a:moveTo>
                  <a:lnTo>
                    <a:pt x="7451" y="13163"/>
                  </a:lnTo>
                  <a:lnTo>
                    <a:pt x="7355" y="13163"/>
                  </a:lnTo>
                  <a:lnTo>
                    <a:pt x="7355" y="6472"/>
                  </a:lnTo>
                  <a:close/>
                  <a:moveTo>
                    <a:pt x="7758" y="6472"/>
                  </a:moveTo>
                  <a:lnTo>
                    <a:pt x="7758" y="13163"/>
                  </a:lnTo>
                  <a:lnTo>
                    <a:pt x="7662" y="13163"/>
                  </a:lnTo>
                  <a:lnTo>
                    <a:pt x="7662" y="6472"/>
                  </a:lnTo>
                  <a:close/>
                  <a:moveTo>
                    <a:pt x="8024" y="6472"/>
                  </a:moveTo>
                  <a:lnTo>
                    <a:pt x="8024" y="13163"/>
                  </a:lnTo>
                  <a:lnTo>
                    <a:pt x="7927" y="13163"/>
                  </a:lnTo>
                  <a:lnTo>
                    <a:pt x="7927" y="6472"/>
                  </a:lnTo>
                  <a:close/>
                  <a:moveTo>
                    <a:pt x="10269" y="6472"/>
                  </a:moveTo>
                  <a:lnTo>
                    <a:pt x="10269" y="13163"/>
                  </a:lnTo>
                  <a:lnTo>
                    <a:pt x="10173" y="13163"/>
                  </a:lnTo>
                  <a:lnTo>
                    <a:pt x="10173" y="6472"/>
                  </a:lnTo>
                  <a:close/>
                  <a:moveTo>
                    <a:pt x="10573" y="6472"/>
                  </a:moveTo>
                  <a:lnTo>
                    <a:pt x="10573" y="13163"/>
                  </a:lnTo>
                  <a:lnTo>
                    <a:pt x="10477" y="13163"/>
                  </a:lnTo>
                  <a:lnTo>
                    <a:pt x="10477" y="6472"/>
                  </a:lnTo>
                  <a:close/>
                  <a:moveTo>
                    <a:pt x="10839" y="6472"/>
                  </a:moveTo>
                  <a:lnTo>
                    <a:pt x="10839" y="13163"/>
                  </a:lnTo>
                  <a:lnTo>
                    <a:pt x="10743" y="13163"/>
                  </a:lnTo>
                  <a:lnTo>
                    <a:pt x="10743" y="6472"/>
                  </a:lnTo>
                  <a:close/>
                  <a:moveTo>
                    <a:pt x="13087" y="6472"/>
                  </a:moveTo>
                  <a:lnTo>
                    <a:pt x="13087" y="13163"/>
                  </a:lnTo>
                  <a:lnTo>
                    <a:pt x="12991" y="13163"/>
                  </a:lnTo>
                  <a:lnTo>
                    <a:pt x="12991" y="6472"/>
                  </a:lnTo>
                  <a:close/>
                  <a:moveTo>
                    <a:pt x="13391" y="6472"/>
                  </a:moveTo>
                  <a:lnTo>
                    <a:pt x="13391" y="13163"/>
                  </a:lnTo>
                  <a:lnTo>
                    <a:pt x="13295" y="13163"/>
                  </a:lnTo>
                  <a:lnTo>
                    <a:pt x="13295" y="6472"/>
                  </a:lnTo>
                  <a:close/>
                  <a:moveTo>
                    <a:pt x="13659" y="6472"/>
                  </a:moveTo>
                  <a:lnTo>
                    <a:pt x="13659" y="13163"/>
                  </a:lnTo>
                  <a:lnTo>
                    <a:pt x="13560" y="13163"/>
                  </a:lnTo>
                  <a:lnTo>
                    <a:pt x="13560" y="6472"/>
                  </a:lnTo>
                  <a:close/>
                  <a:moveTo>
                    <a:pt x="15902" y="6472"/>
                  </a:moveTo>
                  <a:lnTo>
                    <a:pt x="15902" y="13163"/>
                  </a:lnTo>
                  <a:lnTo>
                    <a:pt x="15806" y="13163"/>
                  </a:lnTo>
                  <a:lnTo>
                    <a:pt x="15806" y="6472"/>
                  </a:lnTo>
                  <a:close/>
                  <a:moveTo>
                    <a:pt x="16209" y="6472"/>
                  </a:moveTo>
                  <a:lnTo>
                    <a:pt x="16209" y="13163"/>
                  </a:lnTo>
                  <a:lnTo>
                    <a:pt x="16110" y="13163"/>
                  </a:lnTo>
                  <a:lnTo>
                    <a:pt x="16110" y="6472"/>
                  </a:lnTo>
                  <a:close/>
                  <a:moveTo>
                    <a:pt x="16474" y="6472"/>
                  </a:moveTo>
                  <a:lnTo>
                    <a:pt x="16474" y="13163"/>
                  </a:lnTo>
                  <a:lnTo>
                    <a:pt x="16378" y="13163"/>
                  </a:lnTo>
                  <a:lnTo>
                    <a:pt x="16378" y="6472"/>
                  </a:lnTo>
                  <a:close/>
                  <a:moveTo>
                    <a:pt x="18720" y="6472"/>
                  </a:moveTo>
                  <a:lnTo>
                    <a:pt x="18720" y="13163"/>
                  </a:lnTo>
                  <a:lnTo>
                    <a:pt x="18624" y="13163"/>
                  </a:lnTo>
                  <a:lnTo>
                    <a:pt x="18624" y="6472"/>
                  </a:lnTo>
                  <a:close/>
                  <a:moveTo>
                    <a:pt x="19024" y="6472"/>
                  </a:moveTo>
                  <a:lnTo>
                    <a:pt x="19024" y="13163"/>
                  </a:lnTo>
                  <a:lnTo>
                    <a:pt x="18928" y="13163"/>
                  </a:lnTo>
                  <a:lnTo>
                    <a:pt x="18928" y="6472"/>
                  </a:lnTo>
                  <a:close/>
                  <a:moveTo>
                    <a:pt x="19292" y="6472"/>
                  </a:moveTo>
                  <a:lnTo>
                    <a:pt x="19292" y="13163"/>
                  </a:lnTo>
                  <a:lnTo>
                    <a:pt x="19194" y="13163"/>
                  </a:lnTo>
                  <a:lnTo>
                    <a:pt x="19194" y="6472"/>
                  </a:lnTo>
                  <a:close/>
                  <a:moveTo>
                    <a:pt x="21540" y="6472"/>
                  </a:moveTo>
                  <a:lnTo>
                    <a:pt x="21540" y="13163"/>
                  </a:lnTo>
                  <a:lnTo>
                    <a:pt x="21442" y="13163"/>
                  </a:lnTo>
                  <a:lnTo>
                    <a:pt x="21442" y="6472"/>
                  </a:lnTo>
                  <a:close/>
                  <a:moveTo>
                    <a:pt x="21842" y="6472"/>
                  </a:moveTo>
                  <a:lnTo>
                    <a:pt x="21842" y="13163"/>
                  </a:lnTo>
                  <a:lnTo>
                    <a:pt x="21745" y="13163"/>
                  </a:lnTo>
                  <a:lnTo>
                    <a:pt x="21745" y="6472"/>
                  </a:lnTo>
                  <a:close/>
                  <a:moveTo>
                    <a:pt x="22110" y="6472"/>
                  </a:moveTo>
                  <a:lnTo>
                    <a:pt x="22110" y="13163"/>
                  </a:lnTo>
                  <a:lnTo>
                    <a:pt x="22011" y="13163"/>
                  </a:lnTo>
                  <a:lnTo>
                    <a:pt x="22011" y="6472"/>
                  </a:lnTo>
                  <a:close/>
                  <a:moveTo>
                    <a:pt x="4077" y="5788"/>
                  </a:moveTo>
                  <a:lnTo>
                    <a:pt x="4077" y="6074"/>
                  </a:lnTo>
                  <a:lnTo>
                    <a:pt x="4353" y="6279"/>
                  </a:lnTo>
                  <a:lnTo>
                    <a:pt x="4244" y="13289"/>
                  </a:lnTo>
                  <a:lnTo>
                    <a:pt x="4077" y="13378"/>
                  </a:lnTo>
                  <a:lnTo>
                    <a:pt x="4077" y="13659"/>
                  </a:lnTo>
                  <a:lnTo>
                    <a:pt x="2887" y="13659"/>
                  </a:lnTo>
                  <a:lnTo>
                    <a:pt x="2887" y="13378"/>
                  </a:lnTo>
                  <a:lnTo>
                    <a:pt x="2717" y="13289"/>
                  </a:lnTo>
                  <a:lnTo>
                    <a:pt x="2608" y="6282"/>
                  </a:lnTo>
                  <a:lnTo>
                    <a:pt x="2861" y="6087"/>
                  </a:lnTo>
                  <a:lnTo>
                    <a:pt x="2879" y="6074"/>
                  </a:lnTo>
                  <a:lnTo>
                    <a:pt x="2884" y="6074"/>
                  </a:lnTo>
                  <a:lnTo>
                    <a:pt x="2884" y="5791"/>
                  </a:lnTo>
                  <a:lnTo>
                    <a:pt x="1261" y="5791"/>
                  </a:lnTo>
                  <a:lnTo>
                    <a:pt x="1261" y="6074"/>
                  </a:lnTo>
                  <a:lnTo>
                    <a:pt x="1535" y="6279"/>
                  </a:lnTo>
                  <a:lnTo>
                    <a:pt x="1426" y="13289"/>
                  </a:lnTo>
                  <a:lnTo>
                    <a:pt x="1261" y="13381"/>
                  </a:lnTo>
                  <a:lnTo>
                    <a:pt x="1261" y="13662"/>
                  </a:lnTo>
                  <a:lnTo>
                    <a:pt x="907" y="13662"/>
                  </a:lnTo>
                  <a:lnTo>
                    <a:pt x="907" y="13960"/>
                  </a:lnTo>
                  <a:lnTo>
                    <a:pt x="23009" y="13960"/>
                  </a:lnTo>
                  <a:lnTo>
                    <a:pt x="23009" y="13662"/>
                  </a:lnTo>
                  <a:lnTo>
                    <a:pt x="22606" y="13662"/>
                  </a:lnTo>
                  <a:lnTo>
                    <a:pt x="22606" y="13381"/>
                  </a:lnTo>
                  <a:lnTo>
                    <a:pt x="22437" y="13292"/>
                  </a:lnTo>
                  <a:lnTo>
                    <a:pt x="22328" y="6282"/>
                  </a:lnTo>
                  <a:lnTo>
                    <a:pt x="22601" y="6074"/>
                  </a:lnTo>
                  <a:lnTo>
                    <a:pt x="22609" y="6074"/>
                  </a:lnTo>
                  <a:lnTo>
                    <a:pt x="22609" y="5791"/>
                  </a:lnTo>
                  <a:lnTo>
                    <a:pt x="20981" y="5791"/>
                  </a:lnTo>
                  <a:lnTo>
                    <a:pt x="20981" y="6074"/>
                  </a:lnTo>
                  <a:lnTo>
                    <a:pt x="21257" y="6279"/>
                  </a:lnTo>
                  <a:lnTo>
                    <a:pt x="21151" y="13289"/>
                  </a:lnTo>
                  <a:lnTo>
                    <a:pt x="21148" y="13289"/>
                  </a:lnTo>
                  <a:lnTo>
                    <a:pt x="20983" y="13381"/>
                  </a:lnTo>
                  <a:lnTo>
                    <a:pt x="20983" y="13662"/>
                  </a:lnTo>
                  <a:lnTo>
                    <a:pt x="19791" y="13662"/>
                  </a:lnTo>
                  <a:lnTo>
                    <a:pt x="19791" y="13381"/>
                  </a:lnTo>
                  <a:lnTo>
                    <a:pt x="19621" y="13292"/>
                  </a:lnTo>
                  <a:lnTo>
                    <a:pt x="19513" y="6282"/>
                  </a:lnTo>
                  <a:lnTo>
                    <a:pt x="19786" y="6074"/>
                  </a:lnTo>
                  <a:lnTo>
                    <a:pt x="19791" y="6074"/>
                  </a:lnTo>
                  <a:lnTo>
                    <a:pt x="19791" y="5791"/>
                  </a:lnTo>
                  <a:lnTo>
                    <a:pt x="18166" y="5791"/>
                  </a:lnTo>
                  <a:lnTo>
                    <a:pt x="18166" y="6074"/>
                  </a:lnTo>
                  <a:lnTo>
                    <a:pt x="18442" y="6279"/>
                  </a:lnTo>
                  <a:lnTo>
                    <a:pt x="18333" y="13289"/>
                  </a:lnTo>
                  <a:lnTo>
                    <a:pt x="18330" y="13289"/>
                  </a:lnTo>
                  <a:lnTo>
                    <a:pt x="18166" y="13381"/>
                  </a:lnTo>
                  <a:lnTo>
                    <a:pt x="18166" y="13662"/>
                  </a:lnTo>
                  <a:lnTo>
                    <a:pt x="16976" y="13662"/>
                  </a:lnTo>
                  <a:lnTo>
                    <a:pt x="16976" y="13381"/>
                  </a:lnTo>
                  <a:lnTo>
                    <a:pt x="16806" y="13292"/>
                  </a:lnTo>
                  <a:lnTo>
                    <a:pt x="16697" y="6282"/>
                  </a:lnTo>
                  <a:lnTo>
                    <a:pt x="16950" y="6089"/>
                  </a:lnTo>
                  <a:lnTo>
                    <a:pt x="16971" y="6074"/>
                  </a:lnTo>
                  <a:lnTo>
                    <a:pt x="16976" y="6074"/>
                  </a:lnTo>
                  <a:lnTo>
                    <a:pt x="16976" y="5791"/>
                  </a:lnTo>
                  <a:lnTo>
                    <a:pt x="15345" y="5791"/>
                  </a:lnTo>
                  <a:lnTo>
                    <a:pt x="15345" y="6074"/>
                  </a:lnTo>
                  <a:lnTo>
                    <a:pt x="15619" y="6279"/>
                  </a:lnTo>
                  <a:lnTo>
                    <a:pt x="15523" y="12687"/>
                  </a:lnTo>
                  <a:lnTo>
                    <a:pt x="15512" y="13287"/>
                  </a:lnTo>
                  <a:lnTo>
                    <a:pt x="15510" y="13287"/>
                  </a:lnTo>
                  <a:lnTo>
                    <a:pt x="15345" y="13378"/>
                  </a:lnTo>
                  <a:lnTo>
                    <a:pt x="15345" y="13659"/>
                  </a:lnTo>
                  <a:lnTo>
                    <a:pt x="14153" y="13659"/>
                  </a:lnTo>
                  <a:lnTo>
                    <a:pt x="14153" y="13378"/>
                  </a:lnTo>
                  <a:lnTo>
                    <a:pt x="13983" y="13289"/>
                  </a:lnTo>
                  <a:lnTo>
                    <a:pt x="13955" y="11426"/>
                  </a:lnTo>
                  <a:lnTo>
                    <a:pt x="13874" y="6279"/>
                  </a:lnTo>
                  <a:lnTo>
                    <a:pt x="14150" y="6074"/>
                  </a:lnTo>
                  <a:lnTo>
                    <a:pt x="14153" y="6074"/>
                  </a:lnTo>
                  <a:lnTo>
                    <a:pt x="14153" y="5788"/>
                  </a:lnTo>
                  <a:lnTo>
                    <a:pt x="12530" y="5788"/>
                  </a:lnTo>
                  <a:lnTo>
                    <a:pt x="12530" y="6074"/>
                  </a:lnTo>
                  <a:lnTo>
                    <a:pt x="12803" y="6277"/>
                  </a:lnTo>
                  <a:lnTo>
                    <a:pt x="12700" y="13036"/>
                  </a:lnTo>
                  <a:lnTo>
                    <a:pt x="12697" y="13287"/>
                  </a:lnTo>
                  <a:lnTo>
                    <a:pt x="12695" y="13287"/>
                  </a:lnTo>
                  <a:lnTo>
                    <a:pt x="12530" y="13378"/>
                  </a:lnTo>
                  <a:lnTo>
                    <a:pt x="12530" y="13659"/>
                  </a:lnTo>
                  <a:lnTo>
                    <a:pt x="11338" y="13659"/>
                  </a:lnTo>
                  <a:lnTo>
                    <a:pt x="11338" y="13378"/>
                  </a:lnTo>
                  <a:lnTo>
                    <a:pt x="11165" y="13289"/>
                  </a:lnTo>
                  <a:lnTo>
                    <a:pt x="11138" y="11426"/>
                  </a:lnTo>
                  <a:lnTo>
                    <a:pt x="11059" y="6282"/>
                  </a:lnTo>
                  <a:lnTo>
                    <a:pt x="11333" y="6074"/>
                  </a:lnTo>
                  <a:lnTo>
                    <a:pt x="11338" y="6074"/>
                  </a:lnTo>
                  <a:lnTo>
                    <a:pt x="11338" y="5788"/>
                  </a:lnTo>
                  <a:lnTo>
                    <a:pt x="9712" y="5788"/>
                  </a:lnTo>
                  <a:lnTo>
                    <a:pt x="9712" y="6074"/>
                  </a:lnTo>
                  <a:lnTo>
                    <a:pt x="9988" y="6279"/>
                  </a:lnTo>
                  <a:lnTo>
                    <a:pt x="9884" y="13036"/>
                  </a:lnTo>
                  <a:lnTo>
                    <a:pt x="9879" y="13289"/>
                  </a:lnTo>
                  <a:lnTo>
                    <a:pt x="9712" y="13381"/>
                  </a:lnTo>
                  <a:lnTo>
                    <a:pt x="9712" y="13659"/>
                  </a:lnTo>
                  <a:lnTo>
                    <a:pt x="8520" y="13659"/>
                  </a:lnTo>
                  <a:lnTo>
                    <a:pt x="8520" y="13381"/>
                  </a:lnTo>
                  <a:lnTo>
                    <a:pt x="8350" y="13289"/>
                  </a:lnTo>
                  <a:lnTo>
                    <a:pt x="8320" y="11426"/>
                  </a:lnTo>
                  <a:lnTo>
                    <a:pt x="8241" y="6282"/>
                  </a:lnTo>
                  <a:lnTo>
                    <a:pt x="8497" y="6087"/>
                  </a:lnTo>
                  <a:lnTo>
                    <a:pt x="8515" y="6074"/>
                  </a:lnTo>
                  <a:lnTo>
                    <a:pt x="8517" y="6074"/>
                  </a:lnTo>
                  <a:lnTo>
                    <a:pt x="8517" y="5788"/>
                  </a:lnTo>
                  <a:lnTo>
                    <a:pt x="6892" y="5788"/>
                  </a:lnTo>
                  <a:lnTo>
                    <a:pt x="6892" y="6074"/>
                  </a:lnTo>
                  <a:lnTo>
                    <a:pt x="7168" y="6279"/>
                  </a:lnTo>
                  <a:lnTo>
                    <a:pt x="7059" y="13289"/>
                  </a:lnTo>
                  <a:lnTo>
                    <a:pt x="6894" y="13378"/>
                  </a:lnTo>
                  <a:lnTo>
                    <a:pt x="6894" y="13659"/>
                  </a:lnTo>
                  <a:lnTo>
                    <a:pt x="5702" y="13659"/>
                  </a:lnTo>
                  <a:lnTo>
                    <a:pt x="5702" y="13378"/>
                  </a:lnTo>
                  <a:lnTo>
                    <a:pt x="5532" y="13289"/>
                  </a:lnTo>
                  <a:lnTo>
                    <a:pt x="5505" y="11426"/>
                  </a:lnTo>
                  <a:lnTo>
                    <a:pt x="5424" y="6282"/>
                  </a:lnTo>
                  <a:lnTo>
                    <a:pt x="5679" y="6087"/>
                  </a:lnTo>
                  <a:lnTo>
                    <a:pt x="5697" y="6074"/>
                  </a:lnTo>
                  <a:lnTo>
                    <a:pt x="5702" y="6074"/>
                  </a:lnTo>
                  <a:lnTo>
                    <a:pt x="5702" y="5788"/>
                  </a:lnTo>
                  <a:close/>
                  <a:moveTo>
                    <a:pt x="451" y="14054"/>
                  </a:moveTo>
                  <a:lnTo>
                    <a:pt x="451" y="14305"/>
                  </a:lnTo>
                  <a:lnTo>
                    <a:pt x="23462" y="14305"/>
                  </a:lnTo>
                  <a:lnTo>
                    <a:pt x="23465" y="14054"/>
                  </a:lnTo>
                  <a:lnTo>
                    <a:pt x="23009" y="14054"/>
                  </a:lnTo>
                  <a:lnTo>
                    <a:pt x="23009" y="14084"/>
                  </a:lnTo>
                  <a:lnTo>
                    <a:pt x="907" y="14084"/>
                  </a:lnTo>
                  <a:lnTo>
                    <a:pt x="907" y="14054"/>
                  </a:lnTo>
                  <a:close/>
                  <a:moveTo>
                    <a:pt x="1" y="14403"/>
                  </a:moveTo>
                  <a:lnTo>
                    <a:pt x="1" y="14763"/>
                  </a:lnTo>
                  <a:lnTo>
                    <a:pt x="23915" y="14763"/>
                  </a:lnTo>
                  <a:lnTo>
                    <a:pt x="23918" y="14403"/>
                  </a:lnTo>
                  <a:lnTo>
                    <a:pt x="23465" y="14403"/>
                  </a:lnTo>
                  <a:lnTo>
                    <a:pt x="23465" y="14419"/>
                  </a:lnTo>
                  <a:lnTo>
                    <a:pt x="451" y="14419"/>
                  </a:lnTo>
                  <a:lnTo>
                    <a:pt x="451" y="14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4452700" y="4362150"/>
              <a:ext cx="5268300" cy="781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 descr="C:\Users\Admin\Desktop\polonia\Neptun i Długi Targ, fot. M. Bieliń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8"/>
            <a:ext cx="3714776" cy="228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Admin\Desktop\polonia\pomorskie.travel_gdań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8"/>
            <a:ext cx="385765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7"/>
          <p:cNvSpPr/>
          <p:nvPr/>
        </p:nvSpPr>
        <p:spPr>
          <a:xfrm flipH="1">
            <a:off x="4327738" y="4329575"/>
            <a:ext cx="3682533" cy="813916"/>
          </a:xfrm>
          <a:custGeom>
            <a:avLst/>
            <a:gdLst/>
            <a:ahLst/>
            <a:cxnLst/>
            <a:rect l="l" t="t" r="r" b="b"/>
            <a:pathLst>
              <a:path w="81006" h="17904" extrusionOk="0">
                <a:moveTo>
                  <a:pt x="27028" y="407"/>
                </a:moveTo>
                <a:lnTo>
                  <a:pt x="27028" y="4183"/>
                </a:lnTo>
                <a:lnTo>
                  <a:pt x="26648" y="4183"/>
                </a:lnTo>
                <a:lnTo>
                  <a:pt x="26648" y="407"/>
                </a:lnTo>
                <a:close/>
                <a:moveTo>
                  <a:pt x="27797" y="433"/>
                </a:moveTo>
                <a:lnTo>
                  <a:pt x="27797" y="4208"/>
                </a:lnTo>
                <a:lnTo>
                  <a:pt x="27425" y="4208"/>
                </a:lnTo>
                <a:lnTo>
                  <a:pt x="27425" y="433"/>
                </a:lnTo>
                <a:close/>
                <a:moveTo>
                  <a:pt x="28574" y="433"/>
                </a:moveTo>
                <a:lnTo>
                  <a:pt x="28574" y="4208"/>
                </a:lnTo>
                <a:lnTo>
                  <a:pt x="28203" y="4208"/>
                </a:lnTo>
                <a:lnTo>
                  <a:pt x="28203" y="433"/>
                </a:lnTo>
                <a:close/>
                <a:moveTo>
                  <a:pt x="29352" y="433"/>
                </a:moveTo>
                <a:lnTo>
                  <a:pt x="29352" y="4208"/>
                </a:lnTo>
                <a:lnTo>
                  <a:pt x="28972" y="4208"/>
                </a:lnTo>
                <a:lnTo>
                  <a:pt x="28972" y="433"/>
                </a:lnTo>
                <a:close/>
                <a:moveTo>
                  <a:pt x="30337" y="5340"/>
                </a:moveTo>
                <a:lnTo>
                  <a:pt x="30337" y="6109"/>
                </a:lnTo>
                <a:lnTo>
                  <a:pt x="29801" y="6109"/>
                </a:lnTo>
                <a:lnTo>
                  <a:pt x="29801" y="5340"/>
                </a:lnTo>
                <a:close/>
                <a:moveTo>
                  <a:pt x="29490" y="5358"/>
                </a:moveTo>
                <a:lnTo>
                  <a:pt x="29490" y="6135"/>
                </a:lnTo>
                <a:lnTo>
                  <a:pt x="28955" y="6135"/>
                </a:lnTo>
                <a:lnTo>
                  <a:pt x="28955" y="5358"/>
                </a:lnTo>
                <a:close/>
                <a:moveTo>
                  <a:pt x="28652" y="5384"/>
                </a:moveTo>
                <a:lnTo>
                  <a:pt x="28644" y="6153"/>
                </a:lnTo>
                <a:lnTo>
                  <a:pt x="28108" y="6153"/>
                </a:lnTo>
                <a:lnTo>
                  <a:pt x="28108" y="5384"/>
                </a:lnTo>
                <a:close/>
                <a:moveTo>
                  <a:pt x="27797" y="5409"/>
                </a:moveTo>
                <a:lnTo>
                  <a:pt x="27797" y="6178"/>
                </a:lnTo>
                <a:lnTo>
                  <a:pt x="27270" y="6178"/>
                </a:lnTo>
                <a:lnTo>
                  <a:pt x="27270" y="5409"/>
                </a:lnTo>
                <a:close/>
                <a:moveTo>
                  <a:pt x="26959" y="5435"/>
                </a:moveTo>
                <a:lnTo>
                  <a:pt x="26959" y="6204"/>
                </a:lnTo>
                <a:lnTo>
                  <a:pt x="26423" y="6204"/>
                </a:lnTo>
                <a:lnTo>
                  <a:pt x="26423" y="5435"/>
                </a:lnTo>
                <a:close/>
                <a:moveTo>
                  <a:pt x="26112" y="5453"/>
                </a:moveTo>
                <a:lnTo>
                  <a:pt x="26112" y="6230"/>
                </a:lnTo>
                <a:lnTo>
                  <a:pt x="25576" y="6230"/>
                </a:lnTo>
                <a:lnTo>
                  <a:pt x="25576" y="5453"/>
                </a:lnTo>
                <a:close/>
                <a:moveTo>
                  <a:pt x="25265" y="5479"/>
                </a:moveTo>
                <a:lnTo>
                  <a:pt x="25265" y="6248"/>
                </a:lnTo>
                <a:lnTo>
                  <a:pt x="24738" y="6248"/>
                </a:lnTo>
                <a:lnTo>
                  <a:pt x="24738" y="5479"/>
                </a:lnTo>
                <a:close/>
                <a:moveTo>
                  <a:pt x="24418" y="5505"/>
                </a:moveTo>
                <a:lnTo>
                  <a:pt x="24418" y="6274"/>
                </a:lnTo>
                <a:lnTo>
                  <a:pt x="23891" y="6274"/>
                </a:lnTo>
                <a:lnTo>
                  <a:pt x="23891" y="5505"/>
                </a:lnTo>
                <a:close/>
                <a:moveTo>
                  <a:pt x="14784" y="5764"/>
                </a:moveTo>
                <a:lnTo>
                  <a:pt x="14784" y="6550"/>
                </a:lnTo>
                <a:lnTo>
                  <a:pt x="13963" y="6550"/>
                </a:lnTo>
                <a:cubicBezTo>
                  <a:pt x="13998" y="6118"/>
                  <a:pt x="14352" y="5781"/>
                  <a:pt x="14784" y="5764"/>
                </a:cubicBezTo>
                <a:close/>
                <a:moveTo>
                  <a:pt x="14879" y="5721"/>
                </a:moveTo>
                <a:cubicBezTo>
                  <a:pt x="15363" y="5729"/>
                  <a:pt x="15752" y="6109"/>
                  <a:pt x="15769" y="6593"/>
                </a:cubicBezTo>
                <a:lnTo>
                  <a:pt x="15769" y="6611"/>
                </a:lnTo>
                <a:lnTo>
                  <a:pt x="14879" y="6611"/>
                </a:lnTo>
                <a:lnTo>
                  <a:pt x="14879" y="6550"/>
                </a:lnTo>
                <a:lnTo>
                  <a:pt x="14879" y="5721"/>
                </a:lnTo>
                <a:close/>
                <a:moveTo>
                  <a:pt x="74611" y="4243"/>
                </a:moveTo>
                <a:lnTo>
                  <a:pt x="74611" y="7293"/>
                </a:lnTo>
                <a:lnTo>
                  <a:pt x="74257" y="7293"/>
                </a:lnTo>
                <a:lnTo>
                  <a:pt x="74257" y="4243"/>
                </a:lnTo>
                <a:close/>
                <a:moveTo>
                  <a:pt x="75328" y="4243"/>
                </a:moveTo>
                <a:lnTo>
                  <a:pt x="75328" y="7293"/>
                </a:lnTo>
                <a:lnTo>
                  <a:pt x="74974" y="7293"/>
                </a:lnTo>
                <a:lnTo>
                  <a:pt x="74974" y="4243"/>
                </a:lnTo>
                <a:close/>
                <a:moveTo>
                  <a:pt x="76045" y="4243"/>
                </a:moveTo>
                <a:lnTo>
                  <a:pt x="76045" y="7293"/>
                </a:lnTo>
                <a:lnTo>
                  <a:pt x="75691" y="7293"/>
                </a:lnTo>
                <a:lnTo>
                  <a:pt x="75691" y="4243"/>
                </a:lnTo>
                <a:close/>
                <a:moveTo>
                  <a:pt x="76754" y="4243"/>
                </a:moveTo>
                <a:lnTo>
                  <a:pt x="76754" y="7293"/>
                </a:lnTo>
                <a:lnTo>
                  <a:pt x="76391" y="7293"/>
                </a:lnTo>
                <a:lnTo>
                  <a:pt x="76408" y="4243"/>
                </a:lnTo>
                <a:close/>
                <a:moveTo>
                  <a:pt x="30337" y="6636"/>
                </a:moveTo>
                <a:lnTo>
                  <a:pt x="30337" y="7405"/>
                </a:lnTo>
                <a:lnTo>
                  <a:pt x="29801" y="7405"/>
                </a:lnTo>
                <a:lnTo>
                  <a:pt x="29801" y="6636"/>
                </a:lnTo>
                <a:close/>
                <a:moveTo>
                  <a:pt x="29490" y="6654"/>
                </a:moveTo>
                <a:lnTo>
                  <a:pt x="29490" y="7431"/>
                </a:lnTo>
                <a:lnTo>
                  <a:pt x="28955" y="7431"/>
                </a:lnTo>
                <a:lnTo>
                  <a:pt x="28955" y="6654"/>
                </a:lnTo>
                <a:close/>
                <a:moveTo>
                  <a:pt x="28652" y="6680"/>
                </a:moveTo>
                <a:lnTo>
                  <a:pt x="28644" y="7449"/>
                </a:lnTo>
                <a:lnTo>
                  <a:pt x="28108" y="7449"/>
                </a:lnTo>
                <a:lnTo>
                  <a:pt x="28108" y="6680"/>
                </a:lnTo>
                <a:close/>
                <a:moveTo>
                  <a:pt x="27797" y="6706"/>
                </a:moveTo>
                <a:lnTo>
                  <a:pt x="27797" y="7475"/>
                </a:lnTo>
                <a:lnTo>
                  <a:pt x="27270" y="7475"/>
                </a:lnTo>
                <a:lnTo>
                  <a:pt x="27270" y="6706"/>
                </a:lnTo>
                <a:close/>
                <a:moveTo>
                  <a:pt x="26959" y="6731"/>
                </a:moveTo>
                <a:lnTo>
                  <a:pt x="26959" y="7500"/>
                </a:lnTo>
                <a:lnTo>
                  <a:pt x="26423" y="7500"/>
                </a:lnTo>
                <a:lnTo>
                  <a:pt x="26423" y="6731"/>
                </a:lnTo>
                <a:close/>
                <a:moveTo>
                  <a:pt x="26112" y="6749"/>
                </a:moveTo>
                <a:lnTo>
                  <a:pt x="26112" y="7526"/>
                </a:lnTo>
                <a:lnTo>
                  <a:pt x="25576" y="7526"/>
                </a:lnTo>
                <a:lnTo>
                  <a:pt x="25576" y="6749"/>
                </a:lnTo>
                <a:close/>
                <a:moveTo>
                  <a:pt x="830" y="6801"/>
                </a:moveTo>
                <a:lnTo>
                  <a:pt x="830" y="7535"/>
                </a:lnTo>
                <a:lnTo>
                  <a:pt x="432" y="7535"/>
                </a:lnTo>
                <a:lnTo>
                  <a:pt x="432" y="6801"/>
                </a:lnTo>
                <a:close/>
                <a:moveTo>
                  <a:pt x="1599" y="6801"/>
                </a:moveTo>
                <a:lnTo>
                  <a:pt x="1599" y="7535"/>
                </a:lnTo>
                <a:lnTo>
                  <a:pt x="1210" y="7535"/>
                </a:lnTo>
                <a:lnTo>
                  <a:pt x="1210" y="6801"/>
                </a:lnTo>
                <a:close/>
                <a:moveTo>
                  <a:pt x="2368" y="6801"/>
                </a:moveTo>
                <a:lnTo>
                  <a:pt x="2368" y="7535"/>
                </a:lnTo>
                <a:lnTo>
                  <a:pt x="1979" y="7535"/>
                </a:lnTo>
                <a:lnTo>
                  <a:pt x="1979" y="6801"/>
                </a:lnTo>
                <a:close/>
                <a:moveTo>
                  <a:pt x="3145" y="6801"/>
                </a:moveTo>
                <a:lnTo>
                  <a:pt x="3145" y="7535"/>
                </a:lnTo>
                <a:lnTo>
                  <a:pt x="2748" y="7535"/>
                </a:lnTo>
                <a:lnTo>
                  <a:pt x="2748" y="6801"/>
                </a:lnTo>
                <a:close/>
                <a:moveTo>
                  <a:pt x="3914" y="6801"/>
                </a:moveTo>
                <a:lnTo>
                  <a:pt x="3914" y="7535"/>
                </a:lnTo>
                <a:lnTo>
                  <a:pt x="3517" y="7535"/>
                </a:lnTo>
                <a:lnTo>
                  <a:pt x="3517" y="6801"/>
                </a:lnTo>
                <a:close/>
                <a:moveTo>
                  <a:pt x="4684" y="6801"/>
                </a:moveTo>
                <a:lnTo>
                  <a:pt x="4684" y="7535"/>
                </a:lnTo>
                <a:lnTo>
                  <a:pt x="4286" y="7535"/>
                </a:lnTo>
                <a:lnTo>
                  <a:pt x="4286" y="6801"/>
                </a:lnTo>
                <a:close/>
                <a:moveTo>
                  <a:pt x="5453" y="6801"/>
                </a:moveTo>
                <a:lnTo>
                  <a:pt x="5453" y="7535"/>
                </a:lnTo>
                <a:lnTo>
                  <a:pt x="5064" y="7535"/>
                </a:lnTo>
                <a:lnTo>
                  <a:pt x="5064" y="6801"/>
                </a:lnTo>
                <a:close/>
                <a:moveTo>
                  <a:pt x="6222" y="6801"/>
                </a:moveTo>
                <a:lnTo>
                  <a:pt x="6222" y="7535"/>
                </a:lnTo>
                <a:lnTo>
                  <a:pt x="5833" y="7535"/>
                </a:lnTo>
                <a:lnTo>
                  <a:pt x="5833" y="6801"/>
                </a:lnTo>
                <a:close/>
                <a:moveTo>
                  <a:pt x="25265" y="6775"/>
                </a:moveTo>
                <a:lnTo>
                  <a:pt x="25265" y="7544"/>
                </a:lnTo>
                <a:lnTo>
                  <a:pt x="24738" y="7544"/>
                </a:lnTo>
                <a:lnTo>
                  <a:pt x="24738" y="6775"/>
                </a:lnTo>
                <a:close/>
                <a:moveTo>
                  <a:pt x="24418" y="6801"/>
                </a:moveTo>
                <a:lnTo>
                  <a:pt x="24418" y="7570"/>
                </a:lnTo>
                <a:lnTo>
                  <a:pt x="23891" y="7570"/>
                </a:lnTo>
                <a:lnTo>
                  <a:pt x="23891" y="6801"/>
                </a:lnTo>
                <a:close/>
                <a:moveTo>
                  <a:pt x="30337" y="7932"/>
                </a:moveTo>
                <a:lnTo>
                  <a:pt x="30337" y="8701"/>
                </a:lnTo>
                <a:lnTo>
                  <a:pt x="29801" y="8701"/>
                </a:lnTo>
                <a:lnTo>
                  <a:pt x="29801" y="7932"/>
                </a:lnTo>
                <a:close/>
                <a:moveTo>
                  <a:pt x="29490" y="7950"/>
                </a:moveTo>
                <a:lnTo>
                  <a:pt x="29490" y="8727"/>
                </a:lnTo>
                <a:lnTo>
                  <a:pt x="28955" y="8727"/>
                </a:lnTo>
                <a:lnTo>
                  <a:pt x="28955" y="7950"/>
                </a:lnTo>
                <a:close/>
                <a:moveTo>
                  <a:pt x="28652" y="7976"/>
                </a:moveTo>
                <a:lnTo>
                  <a:pt x="28644" y="8745"/>
                </a:lnTo>
                <a:lnTo>
                  <a:pt x="28108" y="8745"/>
                </a:lnTo>
                <a:lnTo>
                  <a:pt x="28108" y="7976"/>
                </a:lnTo>
                <a:close/>
                <a:moveTo>
                  <a:pt x="27797" y="8002"/>
                </a:moveTo>
                <a:lnTo>
                  <a:pt x="27797" y="8771"/>
                </a:lnTo>
                <a:lnTo>
                  <a:pt x="27270" y="8771"/>
                </a:lnTo>
                <a:lnTo>
                  <a:pt x="27270" y="8002"/>
                </a:lnTo>
                <a:close/>
                <a:moveTo>
                  <a:pt x="830" y="8053"/>
                </a:moveTo>
                <a:lnTo>
                  <a:pt x="830" y="8779"/>
                </a:lnTo>
                <a:lnTo>
                  <a:pt x="432" y="8779"/>
                </a:lnTo>
                <a:lnTo>
                  <a:pt x="432" y="8053"/>
                </a:lnTo>
                <a:close/>
                <a:moveTo>
                  <a:pt x="1599" y="8053"/>
                </a:moveTo>
                <a:lnTo>
                  <a:pt x="1599" y="8779"/>
                </a:lnTo>
                <a:lnTo>
                  <a:pt x="1210" y="8779"/>
                </a:lnTo>
                <a:lnTo>
                  <a:pt x="1210" y="8053"/>
                </a:lnTo>
                <a:close/>
                <a:moveTo>
                  <a:pt x="2368" y="8053"/>
                </a:moveTo>
                <a:lnTo>
                  <a:pt x="2368" y="8779"/>
                </a:lnTo>
                <a:lnTo>
                  <a:pt x="1979" y="8779"/>
                </a:lnTo>
                <a:lnTo>
                  <a:pt x="1979" y="8053"/>
                </a:lnTo>
                <a:close/>
                <a:moveTo>
                  <a:pt x="3145" y="8053"/>
                </a:moveTo>
                <a:lnTo>
                  <a:pt x="3145" y="8779"/>
                </a:lnTo>
                <a:lnTo>
                  <a:pt x="2748" y="8779"/>
                </a:lnTo>
                <a:lnTo>
                  <a:pt x="2748" y="8053"/>
                </a:lnTo>
                <a:close/>
                <a:moveTo>
                  <a:pt x="3914" y="8053"/>
                </a:moveTo>
                <a:lnTo>
                  <a:pt x="3914" y="8779"/>
                </a:lnTo>
                <a:lnTo>
                  <a:pt x="3517" y="8779"/>
                </a:lnTo>
                <a:lnTo>
                  <a:pt x="3517" y="8053"/>
                </a:lnTo>
                <a:close/>
                <a:moveTo>
                  <a:pt x="4684" y="8053"/>
                </a:moveTo>
                <a:lnTo>
                  <a:pt x="4684" y="8779"/>
                </a:lnTo>
                <a:lnTo>
                  <a:pt x="4286" y="8779"/>
                </a:lnTo>
                <a:lnTo>
                  <a:pt x="4286" y="8053"/>
                </a:lnTo>
                <a:close/>
                <a:moveTo>
                  <a:pt x="5453" y="8053"/>
                </a:moveTo>
                <a:lnTo>
                  <a:pt x="5453" y="8779"/>
                </a:lnTo>
                <a:lnTo>
                  <a:pt x="5064" y="8779"/>
                </a:lnTo>
                <a:lnTo>
                  <a:pt x="5064" y="8053"/>
                </a:lnTo>
                <a:close/>
                <a:moveTo>
                  <a:pt x="6222" y="8053"/>
                </a:moveTo>
                <a:lnTo>
                  <a:pt x="6222" y="8779"/>
                </a:lnTo>
                <a:lnTo>
                  <a:pt x="5833" y="8779"/>
                </a:lnTo>
                <a:lnTo>
                  <a:pt x="5833" y="8053"/>
                </a:lnTo>
                <a:close/>
                <a:moveTo>
                  <a:pt x="26959" y="8028"/>
                </a:moveTo>
                <a:lnTo>
                  <a:pt x="26959" y="8797"/>
                </a:lnTo>
                <a:lnTo>
                  <a:pt x="26423" y="8797"/>
                </a:lnTo>
                <a:lnTo>
                  <a:pt x="26423" y="8028"/>
                </a:lnTo>
                <a:close/>
                <a:moveTo>
                  <a:pt x="26112" y="8045"/>
                </a:moveTo>
                <a:lnTo>
                  <a:pt x="26112" y="8822"/>
                </a:lnTo>
                <a:lnTo>
                  <a:pt x="25576" y="8822"/>
                </a:lnTo>
                <a:lnTo>
                  <a:pt x="25576" y="8045"/>
                </a:lnTo>
                <a:close/>
                <a:moveTo>
                  <a:pt x="25265" y="8071"/>
                </a:moveTo>
                <a:lnTo>
                  <a:pt x="25265" y="8840"/>
                </a:lnTo>
                <a:lnTo>
                  <a:pt x="24738" y="8840"/>
                </a:lnTo>
                <a:lnTo>
                  <a:pt x="24738" y="8071"/>
                </a:lnTo>
                <a:close/>
                <a:moveTo>
                  <a:pt x="24418" y="8097"/>
                </a:moveTo>
                <a:lnTo>
                  <a:pt x="24418" y="8866"/>
                </a:lnTo>
                <a:lnTo>
                  <a:pt x="23891" y="8866"/>
                </a:lnTo>
                <a:lnTo>
                  <a:pt x="23891" y="8097"/>
                </a:lnTo>
                <a:close/>
                <a:moveTo>
                  <a:pt x="73842" y="8641"/>
                </a:moveTo>
                <a:lnTo>
                  <a:pt x="73842" y="9470"/>
                </a:lnTo>
                <a:lnTo>
                  <a:pt x="73350" y="9470"/>
                </a:lnTo>
                <a:lnTo>
                  <a:pt x="73350" y="8641"/>
                </a:lnTo>
                <a:close/>
                <a:moveTo>
                  <a:pt x="74620" y="8641"/>
                </a:moveTo>
                <a:lnTo>
                  <a:pt x="74620" y="9470"/>
                </a:lnTo>
                <a:lnTo>
                  <a:pt x="74127" y="9470"/>
                </a:lnTo>
                <a:lnTo>
                  <a:pt x="74127" y="8641"/>
                </a:lnTo>
                <a:close/>
                <a:moveTo>
                  <a:pt x="75406" y="8641"/>
                </a:moveTo>
                <a:lnTo>
                  <a:pt x="75406" y="9470"/>
                </a:lnTo>
                <a:lnTo>
                  <a:pt x="74913" y="9470"/>
                </a:lnTo>
                <a:lnTo>
                  <a:pt x="74913" y="8641"/>
                </a:lnTo>
                <a:close/>
                <a:moveTo>
                  <a:pt x="76184" y="8641"/>
                </a:moveTo>
                <a:lnTo>
                  <a:pt x="76184" y="9470"/>
                </a:lnTo>
                <a:lnTo>
                  <a:pt x="75691" y="9470"/>
                </a:lnTo>
                <a:lnTo>
                  <a:pt x="75691" y="8641"/>
                </a:lnTo>
                <a:close/>
                <a:moveTo>
                  <a:pt x="76970" y="8641"/>
                </a:moveTo>
                <a:lnTo>
                  <a:pt x="76970" y="9470"/>
                </a:lnTo>
                <a:lnTo>
                  <a:pt x="76477" y="9470"/>
                </a:lnTo>
                <a:lnTo>
                  <a:pt x="76477" y="8641"/>
                </a:lnTo>
                <a:close/>
                <a:moveTo>
                  <a:pt x="77748" y="8641"/>
                </a:moveTo>
                <a:lnTo>
                  <a:pt x="77748" y="9470"/>
                </a:lnTo>
                <a:lnTo>
                  <a:pt x="77255" y="9470"/>
                </a:lnTo>
                <a:lnTo>
                  <a:pt x="77255" y="8641"/>
                </a:lnTo>
                <a:close/>
                <a:moveTo>
                  <a:pt x="78499" y="8641"/>
                </a:moveTo>
                <a:lnTo>
                  <a:pt x="78525" y="9470"/>
                </a:lnTo>
                <a:lnTo>
                  <a:pt x="78007" y="9470"/>
                </a:lnTo>
                <a:lnTo>
                  <a:pt x="78007" y="8641"/>
                </a:lnTo>
                <a:close/>
                <a:moveTo>
                  <a:pt x="79312" y="8641"/>
                </a:moveTo>
                <a:lnTo>
                  <a:pt x="79312" y="9470"/>
                </a:lnTo>
                <a:lnTo>
                  <a:pt x="78819" y="9470"/>
                </a:lnTo>
                <a:lnTo>
                  <a:pt x="78819" y="8641"/>
                </a:lnTo>
                <a:close/>
                <a:moveTo>
                  <a:pt x="30337" y="9229"/>
                </a:moveTo>
                <a:lnTo>
                  <a:pt x="30337" y="9998"/>
                </a:lnTo>
                <a:lnTo>
                  <a:pt x="29801" y="9998"/>
                </a:lnTo>
                <a:lnTo>
                  <a:pt x="29801" y="9229"/>
                </a:lnTo>
                <a:close/>
                <a:moveTo>
                  <a:pt x="29490" y="9246"/>
                </a:moveTo>
                <a:lnTo>
                  <a:pt x="29490" y="10023"/>
                </a:lnTo>
                <a:lnTo>
                  <a:pt x="28955" y="10023"/>
                </a:lnTo>
                <a:lnTo>
                  <a:pt x="28955" y="9246"/>
                </a:lnTo>
                <a:close/>
                <a:moveTo>
                  <a:pt x="28652" y="9272"/>
                </a:moveTo>
                <a:lnTo>
                  <a:pt x="28644" y="10041"/>
                </a:lnTo>
                <a:lnTo>
                  <a:pt x="28108" y="10041"/>
                </a:lnTo>
                <a:lnTo>
                  <a:pt x="28108" y="9272"/>
                </a:lnTo>
                <a:close/>
                <a:moveTo>
                  <a:pt x="27797" y="9298"/>
                </a:moveTo>
                <a:lnTo>
                  <a:pt x="27797" y="10067"/>
                </a:lnTo>
                <a:lnTo>
                  <a:pt x="27270" y="10067"/>
                </a:lnTo>
                <a:lnTo>
                  <a:pt x="27270" y="9298"/>
                </a:lnTo>
                <a:close/>
                <a:moveTo>
                  <a:pt x="26959" y="9324"/>
                </a:moveTo>
                <a:lnTo>
                  <a:pt x="26959" y="10093"/>
                </a:lnTo>
                <a:lnTo>
                  <a:pt x="26423" y="10093"/>
                </a:lnTo>
                <a:lnTo>
                  <a:pt x="26423" y="9324"/>
                </a:lnTo>
                <a:close/>
                <a:moveTo>
                  <a:pt x="14387" y="9617"/>
                </a:moveTo>
                <a:lnTo>
                  <a:pt x="14387" y="10110"/>
                </a:lnTo>
                <a:lnTo>
                  <a:pt x="13886" y="10110"/>
                </a:lnTo>
                <a:lnTo>
                  <a:pt x="13886" y="9617"/>
                </a:lnTo>
                <a:close/>
                <a:moveTo>
                  <a:pt x="15095" y="9617"/>
                </a:moveTo>
                <a:lnTo>
                  <a:pt x="15095" y="10110"/>
                </a:lnTo>
                <a:lnTo>
                  <a:pt x="14594" y="10110"/>
                </a:lnTo>
                <a:lnTo>
                  <a:pt x="14594" y="9617"/>
                </a:lnTo>
                <a:close/>
                <a:moveTo>
                  <a:pt x="26112" y="9341"/>
                </a:moveTo>
                <a:lnTo>
                  <a:pt x="26112" y="10119"/>
                </a:lnTo>
                <a:lnTo>
                  <a:pt x="25576" y="10119"/>
                </a:lnTo>
                <a:lnTo>
                  <a:pt x="25576" y="9341"/>
                </a:lnTo>
                <a:close/>
                <a:moveTo>
                  <a:pt x="25265" y="9367"/>
                </a:moveTo>
                <a:lnTo>
                  <a:pt x="25265" y="10136"/>
                </a:lnTo>
                <a:lnTo>
                  <a:pt x="24738" y="10136"/>
                </a:lnTo>
                <a:lnTo>
                  <a:pt x="24738" y="9367"/>
                </a:lnTo>
                <a:close/>
                <a:moveTo>
                  <a:pt x="15795" y="9626"/>
                </a:moveTo>
                <a:lnTo>
                  <a:pt x="15795" y="10162"/>
                </a:lnTo>
                <a:lnTo>
                  <a:pt x="15242" y="10162"/>
                </a:lnTo>
                <a:lnTo>
                  <a:pt x="15234" y="9626"/>
                </a:lnTo>
                <a:close/>
                <a:moveTo>
                  <a:pt x="24418" y="9393"/>
                </a:moveTo>
                <a:lnTo>
                  <a:pt x="24418" y="10162"/>
                </a:lnTo>
                <a:lnTo>
                  <a:pt x="23891" y="10162"/>
                </a:lnTo>
                <a:lnTo>
                  <a:pt x="23891" y="9393"/>
                </a:lnTo>
                <a:close/>
                <a:moveTo>
                  <a:pt x="45069" y="9989"/>
                </a:moveTo>
                <a:lnTo>
                  <a:pt x="45069" y="10585"/>
                </a:lnTo>
                <a:lnTo>
                  <a:pt x="44741" y="10585"/>
                </a:lnTo>
                <a:lnTo>
                  <a:pt x="44741" y="9989"/>
                </a:lnTo>
                <a:close/>
                <a:moveTo>
                  <a:pt x="45717" y="9998"/>
                </a:moveTo>
                <a:lnTo>
                  <a:pt x="45717" y="10594"/>
                </a:lnTo>
                <a:lnTo>
                  <a:pt x="45389" y="10594"/>
                </a:lnTo>
                <a:lnTo>
                  <a:pt x="45389" y="9998"/>
                </a:lnTo>
                <a:close/>
                <a:moveTo>
                  <a:pt x="46365" y="10006"/>
                </a:moveTo>
                <a:lnTo>
                  <a:pt x="46365" y="10602"/>
                </a:lnTo>
                <a:lnTo>
                  <a:pt x="46037" y="10602"/>
                </a:lnTo>
                <a:lnTo>
                  <a:pt x="46037" y="10006"/>
                </a:lnTo>
                <a:close/>
                <a:moveTo>
                  <a:pt x="47013" y="10015"/>
                </a:moveTo>
                <a:lnTo>
                  <a:pt x="47013" y="10611"/>
                </a:lnTo>
                <a:lnTo>
                  <a:pt x="46685" y="10611"/>
                </a:lnTo>
                <a:lnTo>
                  <a:pt x="46685" y="10015"/>
                </a:lnTo>
                <a:close/>
                <a:moveTo>
                  <a:pt x="47661" y="10023"/>
                </a:moveTo>
                <a:lnTo>
                  <a:pt x="47661" y="10620"/>
                </a:lnTo>
                <a:lnTo>
                  <a:pt x="47333" y="10620"/>
                </a:lnTo>
                <a:lnTo>
                  <a:pt x="47333" y="10023"/>
                </a:lnTo>
                <a:close/>
                <a:moveTo>
                  <a:pt x="48309" y="10023"/>
                </a:moveTo>
                <a:lnTo>
                  <a:pt x="48309" y="10628"/>
                </a:lnTo>
                <a:lnTo>
                  <a:pt x="47981" y="10628"/>
                </a:lnTo>
                <a:lnTo>
                  <a:pt x="47981" y="10023"/>
                </a:lnTo>
                <a:close/>
                <a:moveTo>
                  <a:pt x="48957" y="10032"/>
                </a:moveTo>
                <a:lnTo>
                  <a:pt x="48957" y="10637"/>
                </a:lnTo>
                <a:lnTo>
                  <a:pt x="48629" y="10637"/>
                </a:lnTo>
                <a:lnTo>
                  <a:pt x="48629" y="10032"/>
                </a:lnTo>
                <a:close/>
                <a:moveTo>
                  <a:pt x="49605" y="10041"/>
                </a:moveTo>
                <a:lnTo>
                  <a:pt x="49605" y="10637"/>
                </a:lnTo>
                <a:lnTo>
                  <a:pt x="49277" y="10637"/>
                </a:lnTo>
                <a:lnTo>
                  <a:pt x="49277" y="10041"/>
                </a:lnTo>
                <a:close/>
                <a:moveTo>
                  <a:pt x="14387" y="10291"/>
                </a:moveTo>
                <a:lnTo>
                  <a:pt x="14387" y="10775"/>
                </a:lnTo>
                <a:lnTo>
                  <a:pt x="13886" y="10775"/>
                </a:lnTo>
                <a:lnTo>
                  <a:pt x="13886" y="10291"/>
                </a:lnTo>
                <a:close/>
                <a:moveTo>
                  <a:pt x="15095" y="10291"/>
                </a:moveTo>
                <a:lnTo>
                  <a:pt x="15095" y="10775"/>
                </a:lnTo>
                <a:lnTo>
                  <a:pt x="14594" y="10775"/>
                </a:lnTo>
                <a:lnTo>
                  <a:pt x="14594" y="10291"/>
                </a:lnTo>
                <a:close/>
                <a:moveTo>
                  <a:pt x="15795" y="10291"/>
                </a:moveTo>
                <a:lnTo>
                  <a:pt x="15795" y="10775"/>
                </a:lnTo>
                <a:lnTo>
                  <a:pt x="15294" y="10775"/>
                </a:lnTo>
                <a:lnTo>
                  <a:pt x="15294" y="10291"/>
                </a:lnTo>
                <a:close/>
                <a:moveTo>
                  <a:pt x="73842" y="10041"/>
                </a:moveTo>
                <a:lnTo>
                  <a:pt x="73842" y="10870"/>
                </a:lnTo>
                <a:lnTo>
                  <a:pt x="73350" y="10870"/>
                </a:lnTo>
                <a:lnTo>
                  <a:pt x="73350" y="10041"/>
                </a:lnTo>
                <a:close/>
                <a:moveTo>
                  <a:pt x="74620" y="10041"/>
                </a:moveTo>
                <a:lnTo>
                  <a:pt x="74620" y="10870"/>
                </a:lnTo>
                <a:lnTo>
                  <a:pt x="74127" y="10870"/>
                </a:lnTo>
                <a:lnTo>
                  <a:pt x="74127" y="10041"/>
                </a:lnTo>
                <a:close/>
                <a:moveTo>
                  <a:pt x="75406" y="10041"/>
                </a:moveTo>
                <a:lnTo>
                  <a:pt x="75406" y="10870"/>
                </a:lnTo>
                <a:lnTo>
                  <a:pt x="74913" y="10870"/>
                </a:lnTo>
                <a:lnTo>
                  <a:pt x="74913" y="10041"/>
                </a:lnTo>
                <a:close/>
                <a:moveTo>
                  <a:pt x="76184" y="10041"/>
                </a:moveTo>
                <a:lnTo>
                  <a:pt x="76184" y="10870"/>
                </a:lnTo>
                <a:lnTo>
                  <a:pt x="75691" y="10870"/>
                </a:lnTo>
                <a:lnTo>
                  <a:pt x="75691" y="10041"/>
                </a:lnTo>
                <a:close/>
                <a:moveTo>
                  <a:pt x="76970" y="10041"/>
                </a:moveTo>
                <a:lnTo>
                  <a:pt x="76970" y="10870"/>
                </a:lnTo>
                <a:lnTo>
                  <a:pt x="76477" y="10870"/>
                </a:lnTo>
                <a:lnTo>
                  <a:pt x="76477" y="10041"/>
                </a:lnTo>
                <a:close/>
                <a:moveTo>
                  <a:pt x="77748" y="10041"/>
                </a:moveTo>
                <a:lnTo>
                  <a:pt x="77748" y="10870"/>
                </a:lnTo>
                <a:lnTo>
                  <a:pt x="77255" y="10870"/>
                </a:lnTo>
                <a:lnTo>
                  <a:pt x="77255" y="10041"/>
                </a:lnTo>
                <a:close/>
                <a:moveTo>
                  <a:pt x="78499" y="10041"/>
                </a:moveTo>
                <a:lnTo>
                  <a:pt x="78525" y="10870"/>
                </a:lnTo>
                <a:lnTo>
                  <a:pt x="78007" y="10870"/>
                </a:lnTo>
                <a:lnTo>
                  <a:pt x="78007" y="10041"/>
                </a:lnTo>
                <a:close/>
                <a:moveTo>
                  <a:pt x="79312" y="10041"/>
                </a:moveTo>
                <a:lnTo>
                  <a:pt x="79312" y="10870"/>
                </a:lnTo>
                <a:lnTo>
                  <a:pt x="78819" y="10870"/>
                </a:lnTo>
                <a:lnTo>
                  <a:pt x="78819" y="10041"/>
                </a:lnTo>
                <a:close/>
                <a:moveTo>
                  <a:pt x="14387" y="10957"/>
                </a:moveTo>
                <a:lnTo>
                  <a:pt x="14387" y="10991"/>
                </a:lnTo>
                <a:lnTo>
                  <a:pt x="13886" y="10991"/>
                </a:lnTo>
                <a:lnTo>
                  <a:pt x="13886" y="10957"/>
                </a:lnTo>
                <a:close/>
                <a:moveTo>
                  <a:pt x="15095" y="10957"/>
                </a:moveTo>
                <a:lnTo>
                  <a:pt x="15095" y="10991"/>
                </a:lnTo>
                <a:lnTo>
                  <a:pt x="14594" y="10991"/>
                </a:lnTo>
                <a:lnTo>
                  <a:pt x="14594" y="10957"/>
                </a:lnTo>
                <a:close/>
                <a:moveTo>
                  <a:pt x="15795" y="10957"/>
                </a:moveTo>
                <a:lnTo>
                  <a:pt x="15795" y="10991"/>
                </a:lnTo>
                <a:lnTo>
                  <a:pt x="15294" y="10991"/>
                </a:lnTo>
                <a:lnTo>
                  <a:pt x="15294" y="10957"/>
                </a:lnTo>
                <a:close/>
                <a:moveTo>
                  <a:pt x="30337" y="10525"/>
                </a:moveTo>
                <a:lnTo>
                  <a:pt x="30337" y="11294"/>
                </a:lnTo>
                <a:lnTo>
                  <a:pt x="29801" y="11294"/>
                </a:lnTo>
                <a:lnTo>
                  <a:pt x="29801" y="10525"/>
                </a:lnTo>
                <a:close/>
                <a:moveTo>
                  <a:pt x="29490" y="10542"/>
                </a:moveTo>
                <a:lnTo>
                  <a:pt x="29490" y="11320"/>
                </a:lnTo>
                <a:lnTo>
                  <a:pt x="28955" y="11320"/>
                </a:lnTo>
                <a:lnTo>
                  <a:pt x="28955" y="10542"/>
                </a:lnTo>
                <a:close/>
                <a:moveTo>
                  <a:pt x="28652" y="10568"/>
                </a:moveTo>
                <a:lnTo>
                  <a:pt x="28644" y="11337"/>
                </a:lnTo>
                <a:lnTo>
                  <a:pt x="28108" y="11337"/>
                </a:lnTo>
                <a:lnTo>
                  <a:pt x="28108" y="10568"/>
                </a:lnTo>
                <a:close/>
                <a:moveTo>
                  <a:pt x="27797" y="10594"/>
                </a:moveTo>
                <a:lnTo>
                  <a:pt x="27797" y="11363"/>
                </a:lnTo>
                <a:lnTo>
                  <a:pt x="27270" y="11363"/>
                </a:lnTo>
                <a:lnTo>
                  <a:pt x="27270" y="10594"/>
                </a:lnTo>
                <a:close/>
                <a:moveTo>
                  <a:pt x="26959" y="10620"/>
                </a:moveTo>
                <a:lnTo>
                  <a:pt x="26959" y="11389"/>
                </a:lnTo>
                <a:lnTo>
                  <a:pt x="26423" y="11389"/>
                </a:lnTo>
                <a:lnTo>
                  <a:pt x="26423" y="10620"/>
                </a:lnTo>
                <a:close/>
                <a:moveTo>
                  <a:pt x="26112" y="10637"/>
                </a:moveTo>
                <a:lnTo>
                  <a:pt x="26112" y="11415"/>
                </a:lnTo>
                <a:lnTo>
                  <a:pt x="25576" y="11415"/>
                </a:lnTo>
                <a:lnTo>
                  <a:pt x="25576" y="10637"/>
                </a:lnTo>
                <a:close/>
                <a:moveTo>
                  <a:pt x="25265" y="10663"/>
                </a:moveTo>
                <a:lnTo>
                  <a:pt x="25265" y="11432"/>
                </a:lnTo>
                <a:lnTo>
                  <a:pt x="24738" y="11432"/>
                </a:lnTo>
                <a:lnTo>
                  <a:pt x="24738" y="10663"/>
                </a:lnTo>
                <a:close/>
                <a:moveTo>
                  <a:pt x="24418" y="10689"/>
                </a:moveTo>
                <a:lnTo>
                  <a:pt x="24418" y="11458"/>
                </a:lnTo>
                <a:lnTo>
                  <a:pt x="23891" y="11458"/>
                </a:lnTo>
                <a:lnTo>
                  <a:pt x="23891" y="10689"/>
                </a:lnTo>
                <a:close/>
                <a:moveTo>
                  <a:pt x="45069" y="11017"/>
                </a:moveTo>
                <a:lnTo>
                  <a:pt x="45069" y="11622"/>
                </a:lnTo>
                <a:lnTo>
                  <a:pt x="44741" y="11622"/>
                </a:lnTo>
                <a:lnTo>
                  <a:pt x="44741" y="11017"/>
                </a:lnTo>
                <a:close/>
                <a:moveTo>
                  <a:pt x="45717" y="11026"/>
                </a:moveTo>
                <a:lnTo>
                  <a:pt x="45717" y="11622"/>
                </a:lnTo>
                <a:lnTo>
                  <a:pt x="45389" y="11622"/>
                </a:lnTo>
                <a:lnTo>
                  <a:pt x="45389" y="11026"/>
                </a:lnTo>
                <a:close/>
                <a:moveTo>
                  <a:pt x="46365" y="11034"/>
                </a:moveTo>
                <a:lnTo>
                  <a:pt x="46365" y="11631"/>
                </a:lnTo>
                <a:lnTo>
                  <a:pt x="46037" y="11631"/>
                </a:lnTo>
                <a:lnTo>
                  <a:pt x="46037" y="11034"/>
                </a:lnTo>
                <a:close/>
                <a:moveTo>
                  <a:pt x="47013" y="11043"/>
                </a:moveTo>
                <a:lnTo>
                  <a:pt x="47013" y="11639"/>
                </a:lnTo>
                <a:lnTo>
                  <a:pt x="46685" y="11639"/>
                </a:lnTo>
                <a:lnTo>
                  <a:pt x="46685" y="11043"/>
                </a:lnTo>
                <a:close/>
                <a:moveTo>
                  <a:pt x="47661" y="11052"/>
                </a:moveTo>
                <a:lnTo>
                  <a:pt x="47661" y="11648"/>
                </a:lnTo>
                <a:lnTo>
                  <a:pt x="47333" y="11648"/>
                </a:lnTo>
                <a:lnTo>
                  <a:pt x="47333" y="11052"/>
                </a:lnTo>
                <a:close/>
                <a:moveTo>
                  <a:pt x="48309" y="11060"/>
                </a:moveTo>
                <a:lnTo>
                  <a:pt x="48309" y="11657"/>
                </a:lnTo>
                <a:lnTo>
                  <a:pt x="47981" y="11657"/>
                </a:lnTo>
                <a:lnTo>
                  <a:pt x="47981" y="11060"/>
                </a:lnTo>
                <a:close/>
                <a:moveTo>
                  <a:pt x="48957" y="11069"/>
                </a:moveTo>
                <a:lnTo>
                  <a:pt x="48957" y="11665"/>
                </a:lnTo>
                <a:lnTo>
                  <a:pt x="48629" y="11665"/>
                </a:lnTo>
                <a:lnTo>
                  <a:pt x="48629" y="11069"/>
                </a:lnTo>
                <a:close/>
                <a:moveTo>
                  <a:pt x="49605" y="11069"/>
                </a:moveTo>
                <a:lnTo>
                  <a:pt x="49605" y="11674"/>
                </a:lnTo>
                <a:lnTo>
                  <a:pt x="49277" y="11674"/>
                </a:lnTo>
                <a:lnTo>
                  <a:pt x="49277" y="11069"/>
                </a:lnTo>
                <a:close/>
                <a:moveTo>
                  <a:pt x="830" y="11250"/>
                </a:moveTo>
                <a:lnTo>
                  <a:pt x="830" y="11976"/>
                </a:lnTo>
                <a:lnTo>
                  <a:pt x="432" y="11976"/>
                </a:lnTo>
                <a:lnTo>
                  <a:pt x="432" y="11250"/>
                </a:lnTo>
                <a:close/>
                <a:moveTo>
                  <a:pt x="1599" y="11250"/>
                </a:moveTo>
                <a:lnTo>
                  <a:pt x="1599" y="11976"/>
                </a:lnTo>
                <a:lnTo>
                  <a:pt x="1210" y="11976"/>
                </a:lnTo>
                <a:lnTo>
                  <a:pt x="1210" y="11250"/>
                </a:lnTo>
                <a:close/>
                <a:moveTo>
                  <a:pt x="2368" y="11250"/>
                </a:moveTo>
                <a:lnTo>
                  <a:pt x="2368" y="11976"/>
                </a:lnTo>
                <a:lnTo>
                  <a:pt x="1979" y="11976"/>
                </a:lnTo>
                <a:lnTo>
                  <a:pt x="1979" y="11250"/>
                </a:lnTo>
                <a:close/>
                <a:moveTo>
                  <a:pt x="3145" y="11250"/>
                </a:moveTo>
                <a:lnTo>
                  <a:pt x="3145" y="11976"/>
                </a:lnTo>
                <a:lnTo>
                  <a:pt x="2748" y="11976"/>
                </a:lnTo>
                <a:lnTo>
                  <a:pt x="2748" y="11250"/>
                </a:lnTo>
                <a:close/>
                <a:moveTo>
                  <a:pt x="3914" y="11250"/>
                </a:moveTo>
                <a:lnTo>
                  <a:pt x="3914" y="11976"/>
                </a:lnTo>
                <a:lnTo>
                  <a:pt x="3517" y="11976"/>
                </a:lnTo>
                <a:lnTo>
                  <a:pt x="3517" y="11250"/>
                </a:lnTo>
                <a:close/>
                <a:moveTo>
                  <a:pt x="4684" y="11250"/>
                </a:moveTo>
                <a:lnTo>
                  <a:pt x="4684" y="11976"/>
                </a:lnTo>
                <a:lnTo>
                  <a:pt x="4286" y="11976"/>
                </a:lnTo>
                <a:lnTo>
                  <a:pt x="4286" y="11250"/>
                </a:lnTo>
                <a:close/>
                <a:moveTo>
                  <a:pt x="5453" y="11250"/>
                </a:moveTo>
                <a:lnTo>
                  <a:pt x="5453" y="11976"/>
                </a:lnTo>
                <a:lnTo>
                  <a:pt x="5064" y="11976"/>
                </a:lnTo>
                <a:lnTo>
                  <a:pt x="5064" y="11250"/>
                </a:lnTo>
                <a:close/>
                <a:moveTo>
                  <a:pt x="6222" y="11250"/>
                </a:moveTo>
                <a:lnTo>
                  <a:pt x="6222" y="11976"/>
                </a:lnTo>
                <a:lnTo>
                  <a:pt x="5833" y="11976"/>
                </a:lnTo>
                <a:lnTo>
                  <a:pt x="5833" y="11250"/>
                </a:lnTo>
                <a:close/>
                <a:moveTo>
                  <a:pt x="6991" y="11250"/>
                </a:moveTo>
                <a:lnTo>
                  <a:pt x="6991" y="11976"/>
                </a:lnTo>
                <a:lnTo>
                  <a:pt x="6602" y="11976"/>
                </a:lnTo>
                <a:lnTo>
                  <a:pt x="6602" y="11250"/>
                </a:lnTo>
                <a:close/>
                <a:moveTo>
                  <a:pt x="7768" y="11250"/>
                </a:moveTo>
                <a:lnTo>
                  <a:pt x="7768" y="11976"/>
                </a:lnTo>
                <a:lnTo>
                  <a:pt x="7371" y="11976"/>
                </a:lnTo>
                <a:lnTo>
                  <a:pt x="7371" y="11250"/>
                </a:lnTo>
                <a:close/>
                <a:moveTo>
                  <a:pt x="8537" y="11250"/>
                </a:moveTo>
                <a:lnTo>
                  <a:pt x="8537" y="11976"/>
                </a:lnTo>
                <a:lnTo>
                  <a:pt x="8140" y="11976"/>
                </a:lnTo>
                <a:lnTo>
                  <a:pt x="8140" y="11250"/>
                </a:lnTo>
                <a:close/>
                <a:moveTo>
                  <a:pt x="9306" y="11250"/>
                </a:moveTo>
                <a:lnTo>
                  <a:pt x="9306" y="11976"/>
                </a:lnTo>
                <a:lnTo>
                  <a:pt x="8909" y="11976"/>
                </a:lnTo>
                <a:lnTo>
                  <a:pt x="8909" y="11250"/>
                </a:lnTo>
                <a:close/>
                <a:moveTo>
                  <a:pt x="73842" y="11432"/>
                </a:moveTo>
                <a:lnTo>
                  <a:pt x="73842" y="12270"/>
                </a:lnTo>
                <a:lnTo>
                  <a:pt x="73350" y="12270"/>
                </a:lnTo>
                <a:lnTo>
                  <a:pt x="73350" y="11432"/>
                </a:lnTo>
                <a:close/>
                <a:moveTo>
                  <a:pt x="74620" y="11432"/>
                </a:moveTo>
                <a:lnTo>
                  <a:pt x="74620" y="12270"/>
                </a:lnTo>
                <a:lnTo>
                  <a:pt x="74127" y="12270"/>
                </a:lnTo>
                <a:lnTo>
                  <a:pt x="74127" y="11432"/>
                </a:lnTo>
                <a:close/>
                <a:moveTo>
                  <a:pt x="75406" y="11432"/>
                </a:moveTo>
                <a:lnTo>
                  <a:pt x="75406" y="12270"/>
                </a:lnTo>
                <a:lnTo>
                  <a:pt x="74913" y="12270"/>
                </a:lnTo>
                <a:lnTo>
                  <a:pt x="74913" y="11432"/>
                </a:lnTo>
                <a:close/>
                <a:moveTo>
                  <a:pt x="76184" y="11432"/>
                </a:moveTo>
                <a:lnTo>
                  <a:pt x="76184" y="12270"/>
                </a:lnTo>
                <a:lnTo>
                  <a:pt x="75691" y="12270"/>
                </a:lnTo>
                <a:lnTo>
                  <a:pt x="75691" y="11432"/>
                </a:lnTo>
                <a:close/>
                <a:moveTo>
                  <a:pt x="76970" y="11432"/>
                </a:moveTo>
                <a:lnTo>
                  <a:pt x="76970" y="12270"/>
                </a:lnTo>
                <a:lnTo>
                  <a:pt x="76477" y="12270"/>
                </a:lnTo>
                <a:lnTo>
                  <a:pt x="76477" y="11432"/>
                </a:lnTo>
                <a:close/>
                <a:moveTo>
                  <a:pt x="77748" y="11432"/>
                </a:moveTo>
                <a:lnTo>
                  <a:pt x="77748" y="12270"/>
                </a:lnTo>
                <a:lnTo>
                  <a:pt x="77255" y="12270"/>
                </a:lnTo>
                <a:lnTo>
                  <a:pt x="77255" y="11432"/>
                </a:lnTo>
                <a:close/>
                <a:moveTo>
                  <a:pt x="78499" y="11432"/>
                </a:moveTo>
                <a:lnTo>
                  <a:pt x="78525" y="12270"/>
                </a:lnTo>
                <a:lnTo>
                  <a:pt x="78007" y="12270"/>
                </a:lnTo>
                <a:lnTo>
                  <a:pt x="78007" y="11432"/>
                </a:lnTo>
                <a:close/>
                <a:moveTo>
                  <a:pt x="79312" y="11432"/>
                </a:moveTo>
                <a:lnTo>
                  <a:pt x="79312" y="12270"/>
                </a:lnTo>
                <a:lnTo>
                  <a:pt x="78819" y="12270"/>
                </a:lnTo>
                <a:lnTo>
                  <a:pt x="78819" y="11432"/>
                </a:lnTo>
                <a:close/>
                <a:moveTo>
                  <a:pt x="64441" y="11155"/>
                </a:moveTo>
                <a:lnTo>
                  <a:pt x="64398" y="11233"/>
                </a:lnTo>
                <a:lnTo>
                  <a:pt x="64398" y="12210"/>
                </a:lnTo>
                <a:lnTo>
                  <a:pt x="64398" y="12426"/>
                </a:lnTo>
                <a:lnTo>
                  <a:pt x="64018" y="12426"/>
                </a:lnTo>
                <a:lnTo>
                  <a:pt x="64018" y="12210"/>
                </a:lnTo>
                <a:lnTo>
                  <a:pt x="64009" y="12210"/>
                </a:lnTo>
                <a:lnTo>
                  <a:pt x="64009" y="11233"/>
                </a:lnTo>
                <a:lnTo>
                  <a:pt x="64018" y="11233"/>
                </a:lnTo>
                <a:lnTo>
                  <a:pt x="63975" y="11155"/>
                </a:lnTo>
                <a:close/>
                <a:moveTo>
                  <a:pt x="65366" y="11155"/>
                </a:moveTo>
                <a:lnTo>
                  <a:pt x="65348" y="11233"/>
                </a:lnTo>
                <a:lnTo>
                  <a:pt x="65348" y="12210"/>
                </a:lnTo>
                <a:lnTo>
                  <a:pt x="65340" y="12210"/>
                </a:lnTo>
                <a:lnTo>
                  <a:pt x="65340" y="12426"/>
                </a:lnTo>
                <a:lnTo>
                  <a:pt x="64942" y="12426"/>
                </a:lnTo>
                <a:lnTo>
                  <a:pt x="64942" y="12210"/>
                </a:lnTo>
                <a:lnTo>
                  <a:pt x="64934" y="12210"/>
                </a:lnTo>
                <a:lnTo>
                  <a:pt x="64934" y="11233"/>
                </a:lnTo>
                <a:lnTo>
                  <a:pt x="64891" y="11155"/>
                </a:lnTo>
                <a:close/>
                <a:moveTo>
                  <a:pt x="66342" y="11155"/>
                </a:moveTo>
                <a:lnTo>
                  <a:pt x="66299" y="11233"/>
                </a:lnTo>
                <a:lnTo>
                  <a:pt x="66299" y="12210"/>
                </a:lnTo>
                <a:lnTo>
                  <a:pt x="66299" y="12426"/>
                </a:lnTo>
                <a:lnTo>
                  <a:pt x="65919" y="12426"/>
                </a:lnTo>
                <a:lnTo>
                  <a:pt x="65919" y="12210"/>
                </a:lnTo>
                <a:lnTo>
                  <a:pt x="65910" y="12210"/>
                </a:lnTo>
                <a:lnTo>
                  <a:pt x="65910" y="11233"/>
                </a:lnTo>
                <a:lnTo>
                  <a:pt x="65919" y="11233"/>
                </a:lnTo>
                <a:lnTo>
                  <a:pt x="65876" y="11155"/>
                </a:lnTo>
                <a:close/>
                <a:moveTo>
                  <a:pt x="67293" y="11155"/>
                </a:moveTo>
                <a:lnTo>
                  <a:pt x="67249" y="11233"/>
                </a:lnTo>
                <a:lnTo>
                  <a:pt x="67249" y="12210"/>
                </a:lnTo>
                <a:lnTo>
                  <a:pt x="67241" y="12210"/>
                </a:lnTo>
                <a:lnTo>
                  <a:pt x="67241" y="12426"/>
                </a:lnTo>
                <a:lnTo>
                  <a:pt x="66861" y="12426"/>
                </a:lnTo>
                <a:lnTo>
                  <a:pt x="66861" y="12210"/>
                </a:lnTo>
                <a:lnTo>
                  <a:pt x="66852" y="12210"/>
                </a:lnTo>
                <a:lnTo>
                  <a:pt x="66852" y="11233"/>
                </a:lnTo>
                <a:lnTo>
                  <a:pt x="66861" y="11233"/>
                </a:lnTo>
                <a:lnTo>
                  <a:pt x="66817" y="11155"/>
                </a:lnTo>
                <a:close/>
                <a:moveTo>
                  <a:pt x="68243" y="11155"/>
                </a:moveTo>
                <a:lnTo>
                  <a:pt x="68200" y="11233"/>
                </a:lnTo>
                <a:lnTo>
                  <a:pt x="68200" y="12210"/>
                </a:lnTo>
                <a:lnTo>
                  <a:pt x="68200" y="12426"/>
                </a:lnTo>
                <a:lnTo>
                  <a:pt x="67820" y="12426"/>
                </a:lnTo>
                <a:lnTo>
                  <a:pt x="67820" y="12210"/>
                </a:lnTo>
                <a:lnTo>
                  <a:pt x="67811" y="12210"/>
                </a:lnTo>
                <a:lnTo>
                  <a:pt x="67811" y="11233"/>
                </a:lnTo>
                <a:lnTo>
                  <a:pt x="67820" y="11233"/>
                </a:lnTo>
                <a:lnTo>
                  <a:pt x="67776" y="11155"/>
                </a:lnTo>
                <a:close/>
                <a:moveTo>
                  <a:pt x="30337" y="11821"/>
                </a:moveTo>
                <a:lnTo>
                  <a:pt x="30337" y="12590"/>
                </a:lnTo>
                <a:lnTo>
                  <a:pt x="29801" y="12590"/>
                </a:lnTo>
                <a:lnTo>
                  <a:pt x="29801" y="11821"/>
                </a:lnTo>
                <a:close/>
                <a:moveTo>
                  <a:pt x="29490" y="11838"/>
                </a:moveTo>
                <a:lnTo>
                  <a:pt x="29490" y="12616"/>
                </a:lnTo>
                <a:lnTo>
                  <a:pt x="28955" y="12616"/>
                </a:lnTo>
                <a:lnTo>
                  <a:pt x="28955" y="11838"/>
                </a:lnTo>
                <a:close/>
                <a:moveTo>
                  <a:pt x="28652" y="11864"/>
                </a:moveTo>
                <a:lnTo>
                  <a:pt x="28644" y="12633"/>
                </a:lnTo>
                <a:lnTo>
                  <a:pt x="28108" y="12633"/>
                </a:lnTo>
                <a:lnTo>
                  <a:pt x="28108" y="11864"/>
                </a:lnTo>
                <a:close/>
                <a:moveTo>
                  <a:pt x="27797" y="11890"/>
                </a:moveTo>
                <a:lnTo>
                  <a:pt x="27797" y="12659"/>
                </a:lnTo>
                <a:lnTo>
                  <a:pt x="27270" y="12659"/>
                </a:lnTo>
                <a:lnTo>
                  <a:pt x="27270" y="11890"/>
                </a:lnTo>
                <a:close/>
                <a:moveTo>
                  <a:pt x="26959" y="11916"/>
                </a:moveTo>
                <a:lnTo>
                  <a:pt x="26959" y="12685"/>
                </a:lnTo>
                <a:lnTo>
                  <a:pt x="26423" y="12685"/>
                </a:lnTo>
                <a:lnTo>
                  <a:pt x="26423" y="11916"/>
                </a:lnTo>
                <a:close/>
                <a:moveTo>
                  <a:pt x="26112" y="11933"/>
                </a:moveTo>
                <a:lnTo>
                  <a:pt x="26112" y="12711"/>
                </a:lnTo>
                <a:lnTo>
                  <a:pt x="25576" y="12711"/>
                </a:lnTo>
                <a:lnTo>
                  <a:pt x="25576" y="11933"/>
                </a:lnTo>
                <a:close/>
                <a:moveTo>
                  <a:pt x="25265" y="11959"/>
                </a:moveTo>
                <a:lnTo>
                  <a:pt x="25265" y="12728"/>
                </a:lnTo>
                <a:lnTo>
                  <a:pt x="24738" y="12728"/>
                </a:lnTo>
                <a:lnTo>
                  <a:pt x="24738" y="11959"/>
                </a:lnTo>
                <a:close/>
                <a:moveTo>
                  <a:pt x="24418" y="11985"/>
                </a:moveTo>
                <a:lnTo>
                  <a:pt x="24418" y="12754"/>
                </a:lnTo>
                <a:lnTo>
                  <a:pt x="23891" y="12754"/>
                </a:lnTo>
                <a:lnTo>
                  <a:pt x="23891" y="11985"/>
                </a:lnTo>
                <a:close/>
                <a:moveTo>
                  <a:pt x="33422" y="11734"/>
                </a:moveTo>
                <a:lnTo>
                  <a:pt x="33379" y="11803"/>
                </a:lnTo>
                <a:lnTo>
                  <a:pt x="33379" y="12685"/>
                </a:lnTo>
                <a:lnTo>
                  <a:pt x="33379" y="12875"/>
                </a:lnTo>
                <a:lnTo>
                  <a:pt x="33042" y="12875"/>
                </a:lnTo>
                <a:lnTo>
                  <a:pt x="33042" y="12685"/>
                </a:lnTo>
                <a:lnTo>
                  <a:pt x="33033" y="12685"/>
                </a:lnTo>
                <a:lnTo>
                  <a:pt x="33033" y="11803"/>
                </a:lnTo>
                <a:lnTo>
                  <a:pt x="32998" y="11734"/>
                </a:lnTo>
                <a:close/>
                <a:moveTo>
                  <a:pt x="34269" y="11734"/>
                </a:moveTo>
                <a:lnTo>
                  <a:pt x="34234" y="11803"/>
                </a:lnTo>
                <a:lnTo>
                  <a:pt x="34234" y="12685"/>
                </a:lnTo>
                <a:lnTo>
                  <a:pt x="34234" y="12875"/>
                </a:lnTo>
                <a:lnTo>
                  <a:pt x="33888" y="12875"/>
                </a:lnTo>
                <a:lnTo>
                  <a:pt x="33888" y="12685"/>
                </a:lnTo>
                <a:lnTo>
                  <a:pt x="33880" y="12685"/>
                </a:lnTo>
                <a:lnTo>
                  <a:pt x="33880" y="11803"/>
                </a:lnTo>
                <a:lnTo>
                  <a:pt x="33845" y="11734"/>
                </a:lnTo>
                <a:close/>
                <a:moveTo>
                  <a:pt x="35124" y="11734"/>
                </a:moveTo>
                <a:lnTo>
                  <a:pt x="35089" y="11803"/>
                </a:lnTo>
                <a:lnTo>
                  <a:pt x="35089" y="12685"/>
                </a:lnTo>
                <a:lnTo>
                  <a:pt x="35081" y="12685"/>
                </a:lnTo>
                <a:lnTo>
                  <a:pt x="35081" y="12875"/>
                </a:lnTo>
                <a:lnTo>
                  <a:pt x="34744" y="12875"/>
                </a:lnTo>
                <a:lnTo>
                  <a:pt x="34744" y="12685"/>
                </a:lnTo>
                <a:lnTo>
                  <a:pt x="34735" y="12685"/>
                </a:lnTo>
                <a:lnTo>
                  <a:pt x="34735" y="11803"/>
                </a:lnTo>
                <a:lnTo>
                  <a:pt x="34744" y="11803"/>
                </a:lnTo>
                <a:lnTo>
                  <a:pt x="34701" y="11734"/>
                </a:lnTo>
                <a:close/>
                <a:moveTo>
                  <a:pt x="35979" y="11734"/>
                </a:moveTo>
                <a:lnTo>
                  <a:pt x="35945" y="11803"/>
                </a:lnTo>
                <a:lnTo>
                  <a:pt x="35945" y="12685"/>
                </a:lnTo>
                <a:lnTo>
                  <a:pt x="35936" y="12685"/>
                </a:lnTo>
                <a:lnTo>
                  <a:pt x="35936" y="12875"/>
                </a:lnTo>
                <a:lnTo>
                  <a:pt x="35599" y="12875"/>
                </a:lnTo>
                <a:lnTo>
                  <a:pt x="35599" y="12685"/>
                </a:lnTo>
                <a:lnTo>
                  <a:pt x="35591" y="12685"/>
                </a:lnTo>
                <a:lnTo>
                  <a:pt x="35591" y="11803"/>
                </a:lnTo>
                <a:lnTo>
                  <a:pt x="35599" y="11803"/>
                </a:lnTo>
                <a:lnTo>
                  <a:pt x="35556" y="11734"/>
                </a:lnTo>
                <a:close/>
                <a:moveTo>
                  <a:pt x="36835" y="11734"/>
                </a:moveTo>
                <a:lnTo>
                  <a:pt x="36800" y="11803"/>
                </a:lnTo>
                <a:lnTo>
                  <a:pt x="36800" y="12685"/>
                </a:lnTo>
                <a:lnTo>
                  <a:pt x="36792" y="12685"/>
                </a:lnTo>
                <a:lnTo>
                  <a:pt x="36792" y="12875"/>
                </a:lnTo>
                <a:lnTo>
                  <a:pt x="36455" y="12875"/>
                </a:lnTo>
                <a:lnTo>
                  <a:pt x="36455" y="12685"/>
                </a:lnTo>
                <a:lnTo>
                  <a:pt x="36446" y="12685"/>
                </a:lnTo>
                <a:lnTo>
                  <a:pt x="36446" y="11803"/>
                </a:lnTo>
                <a:lnTo>
                  <a:pt x="36455" y="11803"/>
                </a:lnTo>
                <a:lnTo>
                  <a:pt x="36411" y="11734"/>
                </a:lnTo>
                <a:close/>
                <a:moveTo>
                  <a:pt x="37690" y="11734"/>
                </a:moveTo>
                <a:lnTo>
                  <a:pt x="37656" y="11803"/>
                </a:lnTo>
                <a:lnTo>
                  <a:pt x="37656" y="12685"/>
                </a:lnTo>
                <a:lnTo>
                  <a:pt x="37647" y="12685"/>
                </a:lnTo>
                <a:lnTo>
                  <a:pt x="37647" y="12875"/>
                </a:lnTo>
                <a:lnTo>
                  <a:pt x="37293" y="12875"/>
                </a:lnTo>
                <a:lnTo>
                  <a:pt x="37293" y="12685"/>
                </a:lnTo>
                <a:lnTo>
                  <a:pt x="37293" y="11803"/>
                </a:lnTo>
                <a:lnTo>
                  <a:pt x="37250" y="11734"/>
                </a:lnTo>
                <a:close/>
                <a:moveTo>
                  <a:pt x="830" y="12305"/>
                </a:moveTo>
                <a:lnTo>
                  <a:pt x="830" y="13030"/>
                </a:lnTo>
                <a:lnTo>
                  <a:pt x="432" y="13030"/>
                </a:lnTo>
                <a:lnTo>
                  <a:pt x="432" y="12305"/>
                </a:lnTo>
                <a:close/>
                <a:moveTo>
                  <a:pt x="1599" y="12305"/>
                </a:moveTo>
                <a:lnTo>
                  <a:pt x="1599" y="13030"/>
                </a:lnTo>
                <a:lnTo>
                  <a:pt x="1210" y="13030"/>
                </a:lnTo>
                <a:lnTo>
                  <a:pt x="1210" y="12305"/>
                </a:lnTo>
                <a:close/>
                <a:moveTo>
                  <a:pt x="2368" y="12305"/>
                </a:moveTo>
                <a:lnTo>
                  <a:pt x="2368" y="13030"/>
                </a:lnTo>
                <a:lnTo>
                  <a:pt x="1979" y="13030"/>
                </a:lnTo>
                <a:lnTo>
                  <a:pt x="1979" y="12305"/>
                </a:lnTo>
                <a:close/>
                <a:moveTo>
                  <a:pt x="3145" y="12305"/>
                </a:moveTo>
                <a:lnTo>
                  <a:pt x="3145" y="13030"/>
                </a:lnTo>
                <a:lnTo>
                  <a:pt x="2748" y="13030"/>
                </a:lnTo>
                <a:lnTo>
                  <a:pt x="2748" y="12305"/>
                </a:lnTo>
                <a:close/>
                <a:moveTo>
                  <a:pt x="3914" y="12305"/>
                </a:moveTo>
                <a:lnTo>
                  <a:pt x="3914" y="13030"/>
                </a:lnTo>
                <a:lnTo>
                  <a:pt x="3517" y="13030"/>
                </a:lnTo>
                <a:lnTo>
                  <a:pt x="3517" y="12305"/>
                </a:lnTo>
                <a:close/>
                <a:moveTo>
                  <a:pt x="4684" y="12305"/>
                </a:moveTo>
                <a:lnTo>
                  <a:pt x="4684" y="13030"/>
                </a:lnTo>
                <a:lnTo>
                  <a:pt x="4286" y="13030"/>
                </a:lnTo>
                <a:lnTo>
                  <a:pt x="4286" y="12305"/>
                </a:lnTo>
                <a:close/>
                <a:moveTo>
                  <a:pt x="5453" y="12305"/>
                </a:moveTo>
                <a:lnTo>
                  <a:pt x="5453" y="13030"/>
                </a:lnTo>
                <a:lnTo>
                  <a:pt x="5064" y="13030"/>
                </a:lnTo>
                <a:lnTo>
                  <a:pt x="5064" y="12305"/>
                </a:lnTo>
                <a:close/>
                <a:moveTo>
                  <a:pt x="6222" y="12305"/>
                </a:moveTo>
                <a:lnTo>
                  <a:pt x="6222" y="13030"/>
                </a:lnTo>
                <a:lnTo>
                  <a:pt x="5833" y="13030"/>
                </a:lnTo>
                <a:lnTo>
                  <a:pt x="5833" y="12305"/>
                </a:lnTo>
                <a:close/>
                <a:moveTo>
                  <a:pt x="6991" y="12305"/>
                </a:moveTo>
                <a:lnTo>
                  <a:pt x="6991" y="13030"/>
                </a:lnTo>
                <a:lnTo>
                  <a:pt x="6602" y="13030"/>
                </a:lnTo>
                <a:lnTo>
                  <a:pt x="6602" y="12305"/>
                </a:lnTo>
                <a:close/>
                <a:moveTo>
                  <a:pt x="7768" y="12305"/>
                </a:moveTo>
                <a:lnTo>
                  <a:pt x="7768" y="13030"/>
                </a:lnTo>
                <a:lnTo>
                  <a:pt x="7371" y="13030"/>
                </a:lnTo>
                <a:lnTo>
                  <a:pt x="7371" y="12305"/>
                </a:lnTo>
                <a:close/>
                <a:moveTo>
                  <a:pt x="8537" y="12305"/>
                </a:moveTo>
                <a:lnTo>
                  <a:pt x="8537" y="13030"/>
                </a:lnTo>
                <a:lnTo>
                  <a:pt x="8140" y="13030"/>
                </a:lnTo>
                <a:lnTo>
                  <a:pt x="8140" y="12305"/>
                </a:lnTo>
                <a:close/>
                <a:moveTo>
                  <a:pt x="9306" y="12305"/>
                </a:moveTo>
                <a:lnTo>
                  <a:pt x="9306" y="13030"/>
                </a:lnTo>
                <a:lnTo>
                  <a:pt x="8909" y="13030"/>
                </a:lnTo>
                <a:lnTo>
                  <a:pt x="8909" y="12305"/>
                </a:lnTo>
                <a:close/>
                <a:moveTo>
                  <a:pt x="33387" y="13635"/>
                </a:moveTo>
                <a:lnTo>
                  <a:pt x="33387" y="13659"/>
                </a:lnTo>
                <a:lnTo>
                  <a:pt x="33379" y="13635"/>
                </a:lnTo>
                <a:close/>
                <a:moveTo>
                  <a:pt x="35953" y="13635"/>
                </a:moveTo>
                <a:lnTo>
                  <a:pt x="35953" y="13659"/>
                </a:lnTo>
                <a:lnTo>
                  <a:pt x="35945" y="13635"/>
                </a:lnTo>
                <a:close/>
                <a:moveTo>
                  <a:pt x="34243" y="13635"/>
                </a:moveTo>
                <a:lnTo>
                  <a:pt x="34243" y="13665"/>
                </a:lnTo>
                <a:lnTo>
                  <a:pt x="34234" y="13635"/>
                </a:lnTo>
                <a:close/>
                <a:moveTo>
                  <a:pt x="74620" y="12832"/>
                </a:moveTo>
                <a:lnTo>
                  <a:pt x="74620" y="13670"/>
                </a:lnTo>
                <a:lnTo>
                  <a:pt x="74127" y="13670"/>
                </a:lnTo>
                <a:lnTo>
                  <a:pt x="74127" y="12832"/>
                </a:lnTo>
                <a:close/>
                <a:moveTo>
                  <a:pt x="75406" y="12832"/>
                </a:moveTo>
                <a:lnTo>
                  <a:pt x="75406" y="13670"/>
                </a:lnTo>
                <a:lnTo>
                  <a:pt x="74913" y="13670"/>
                </a:lnTo>
                <a:lnTo>
                  <a:pt x="74913" y="12832"/>
                </a:lnTo>
                <a:close/>
                <a:moveTo>
                  <a:pt x="76184" y="12832"/>
                </a:moveTo>
                <a:lnTo>
                  <a:pt x="76184" y="13670"/>
                </a:lnTo>
                <a:lnTo>
                  <a:pt x="75691" y="13670"/>
                </a:lnTo>
                <a:lnTo>
                  <a:pt x="75691" y="12832"/>
                </a:lnTo>
                <a:close/>
                <a:moveTo>
                  <a:pt x="76970" y="12832"/>
                </a:moveTo>
                <a:lnTo>
                  <a:pt x="76970" y="13670"/>
                </a:lnTo>
                <a:lnTo>
                  <a:pt x="76477" y="13670"/>
                </a:lnTo>
                <a:lnTo>
                  <a:pt x="76477" y="12832"/>
                </a:lnTo>
                <a:close/>
                <a:moveTo>
                  <a:pt x="77748" y="12832"/>
                </a:moveTo>
                <a:lnTo>
                  <a:pt x="77748" y="13670"/>
                </a:lnTo>
                <a:lnTo>
                  <a:pt x="77255" y="13670"/>
                </a:lnTo>
                <a:lnTo>
                  <a:pt x="77255" y="12832"/>
                </a:lnTo>
                <a:close/>
                <a:moveTo>
                  <a:pt x="78499" y="12832"/>
                </a:moveTo>
                <a:lnTo>
                  <a:pt x="78525" y="13670"/>
                </a:lnTo>
                <a:lnTo>
                  <a:pt x="78007" y="13670"/>
                </a:lnTo>
                <a:lnTo>
                  <a:pt x="78007" y="12832"/>
                </a:lnTo>
                <a:close/>
                <a:moveTo>
                  <a:pt x="79312" y="12832"/>
                </a:moveTo>
                <a:lnTo>
                  <a:pt x="79312" y="13670"/>
                </a:lnTo>
                <a:lnTo>
                  <a:pt x="78819" y="13670"/>
                </a:lnTo>
                <a:lnTo>
                  <a:pt x="78819" y="12832"/>
                </a:lnTo>
                <a:close/>
                <a:moveTo>
                  <a:pt x="42477" y="13169"/>
                </a:moveTo>
                <a:lnTo>
                  <a:pt x="42477" y="13773"/>
                </a:lnTo>
                <a:lnTo>
                  <a:pt x="42149" y="13773"/>
                </a:lnTo>
                <a:lnTo>
                  <a:pt x="42149" y="13169"/>
                </a:lnTo>
                <a:close/>
                <a:moveTo>
                  <a:pt x="43125" y="13186"/>
                </a:moveTo>
                <a:lnTo>
                  <a:pt x="43125" y="13782"/>
                </a:lnTo>
                <a:lnTo>
                  <a:pt x="42797" y="13782"/>
                </a:lnTo>
                <a:lnTo>
                  <a:pt x="42797" y="13186"/>
                </a:lnTo>
                <a:close/>
                <a:moveTo>
                  <a:pt x="43773" y="13195"/>
                </a:moveTo>
                <a:lnTo>
                  <a:pt x="43773" y="13791"/>
                </a:lnTo>
                <a:lnTo>
                  <a:pt x="43445" y="13791"/>
                </a:lnTo>
                <a:lnTo>
                  <a:pt x="43445" y="13195"/>
                </a:lnTo>
                <a:close/>
                <a:moveTo>
                  <a:pt x="44404" y="13203"/>
                </a:moveTo>
                <a:lnTo>
                  <a:pt x="44421" y="13799"/>
                </a:lnTo>
                <a:lnTo>
                  <a:pt x="44076" y="13799"/>
                </a:lnTo>
                <a:lnTo>
                  <a:pt x="44076" y="13203"/>
                </a:lnTo>
                <a:close/>
                <a:moveTo>
                  <a:pt x="45069" y="13212"/>
                </a:moveTo>
                <a:lnTo>
                  <a:pt x="45069" y="13817"/>
                </a:lnTo>
                <a:lnTo>
                  <a:pt x="44741" y="13817"/>
                </a:lnTo>
                <a:lnTo>
                  <a:pt x="44741" y="13212"/>
                </a:lnTo>
                <a:close/>
                <a:moveTo>
                  <a:pt x="45717" y="13220"/>
                </a:moveTo>
                <a:lnTo>
                  <a:pt x="45717" y="13825"/>
                </a:lnTo>
                <a:lnTo>
                  <a:pt x="45389" y="13825"/>
                </a:lnTo>
                <a:lnTo>
                  <a:pt x="45389" y="13220"/>
                </a:lnTo>
                <a:close/>
                <a:moveTo>
                  <a:pt x="46365" y="13229"/>
                </a:moveTo>
                <a:lnTo>
                  <a:pt x="46365" y="13825"/>
                </a:lnTo>
                <a:lnTo>
                  <a:pt x="46037" y="13825"/>
                </a:lnTo>
                <a:lnTo>
                  <a:pt x="46037" y="13229"/>
                </a:lnTo>
                <a:close/>
                <a:moveTo>
                  <a:pt x="47013" y="13238"/>
                </a:moveTo>
                <a:lnTo>
                  <a:pt x="47013" y="13834"/>
                </a:lnTo>
                <a:lnTo>
                  <a:pt x="46685" y="13834"/>
                </a:lnTo>
                <a:lnTo>
                  <a:pt x="46685" y="13238"/>
                </a:lnTo>
                <a:close/>
                <a:moveTo>
                  <a:pt x="47661" y="13246"/>
                </a:moveTo>
                <a:lnTo>
                  <a:pt x="47661" y="13843"/>
                </a:lnTo>
                <a:lnTo>
                  <a:pt x="47333" y="13843"/>
                </a:lnTo>
                <a:lnTo>
                  <a:pt x="47333" y="13246"/>
                </a:lnTo>
                <a:close/>
                <a:moveTo>
                  <a:pt x="48309" y="13255"/>
                </a:moveTo>
                <a:lnTo>
                  <a:pt x="48309" y="13851"/>
                </a:lnTo>
                <a:lnTo>
                  <a:pt x="47981" y="13851"/>
                </a:lnTo>
                <a:lnTo>
                  <a:pt x="47981" y="13255"/>
                </a:lnTo>
                <a:close/>
                <a:moveTo>
                  <a:pt x="48957" y="13264"/>
                </a:moveTo>
                <a:lnTo>
                  <a:pt x="48957" y="13860"/>
                </a:lnTo>
                <a:lnTo>
                  <a:pt x="48629" y="13860"/>
                </a:lnTo>
                <a:lnTo>
                  <a:pt x="48629" y="13264"/>
                </a:lnTo>
                <a:close/>
                <a:moveTo>
                  <a:pt x="49605" y="13272"/>
                </a:moveTo>
                <a:lnTo>
                  <a:pt x="49605" y="13868"/>
                </a:lnTo>
                <a:lnTo>
                  <a:pt x="49277" y="13868"/>
                </a:lnTo>
                <a:lnTo>
                  <a:pt x="49277" y="13272"/>
                </a:lnTo>
                <a:close/>
                <a:moveTo>
                  <a:pt x="30337" y="13117"/>
                </a:moveTo>
                <a:lnTo>
                  <a:pt x="30337" y="13886"/>
                </a:lnTo>
                <a:lnTo>
                  <a:pt x="29801" y="13886"/>
                </a:lnTo>
                <a:lnTo>
                  <a:pt x="29801" y="13117"/>
                </a:lnTo>
                <a:close/>
                <a:moveTo>
                  <a:pt x="29490" y="13134"/>
                </a:moveTo>
                <a:lnTo>
                  <a:pt x="29490" y="13912"/>
                </a:lnTo>
                <a:lnTo>
                  <a:pt x="28955" y="13912"/>
                </a:lnTo>
                <a:lnTo>
                  <a:pt x="28955" y="13134"/>
                </a:lnTo>
                <a:close/>
                <a:moveTo>
                  <a:pt x="28652" y="13160"/>
                </a:moveTo>
                <a:lnTo>
                  <a:pt x="28644" y="13929"/>
                </a:lnTo>
                <a:lnTo>
                  <a:pt x="28108" y="13929"/>
                </a:lnTo>
                <a:lnTo>
                  <a:pt x="28108" y="13160"/>
                </a:lnTo>
                <a:close/>
                <a:moveTo>
                  <a:pt x="27797" y="13186"/>
                </a:moveTo>
                <a:lnTo>
                  <a:pt x="27797" y="13955"/>
                </a:lnTo>
                <a:lnTo>
                  <a:pt x="27270" y="13955"/>
                </a:lnTo>
                <a:lnTo>
                  <a:pt x="27270" y="13186"/>
                </a:lnTo>
                <a:close/>
                <a:moveTo>
                  <a:pt x="26959" y="13212"/>
                </a:moveTo>
                <a:lnTo>
                  <a:pt x="26959" y="13981"/>
                </a:lnTo>
                <a:lnTo>
                  <a:pt x="26423" y="13981"/>
                </a:lnTo>
                <a:lnTo>
                  <a:pt x="26423" y="13212"/>
                </a:lnTo>
                <a:close/>
                <a:moveTo>
                  <a:pt x="26112" y="13229"/>
                </a:moveTo>
                <a:lnTo>
                  <a:pt x="26112" y="14007"/>
                </a:lnTo>
                <a:lnTo>
                  <a:pt x="25576" y="14007"/>
                </a:lnTo>
                <a:lnTo>
                  <a:pt x="25576" y="13229"/>
                </a:lnTo>
                <a:close/>
                <a:moveTo>
                  <a:pt x="25265" y="13255"/>
                </a:moveTo>
                <a:lnTo>
                  <a:pt x="25265" y="14024"/>
                </a:lnTo>
                <a:lnTo>
                  <a:pt x="24738" y="14024"/>
                </a:lnTo>
                <a:lnTo>
                  <a:pt x="24738" y="13255"/>
                </a:lnTo>
                <a:close/>
                <a:moveTo>
                  <a:pt x="24418" y="13281"/>
                </a:moveTo>
                <a:lnTo>
                  <a:pt x="24418" y="14050"/>
                </a:lnTo>
                <a:lnTo>
                  <a:pt x="23891" y="14050"/>
                </a:lnTo>
                <a:lnTo>
                  <a:pt x="23891" y="13281"/>
                </a:lnTo>
                <a:close/>
                <a:moveTo>
                  <a:pt x="830" y="13359"/>
                </a:moveTo>
                <a:lnTo>
                  <a:pt x="830" y="14085"/>
                </a:lnTo>
                <a:lnTo>
                  <a:pt x="432" y="14085"/>
                </a:lnTo>
                <a:lnTo>
                  <a:pt x="432" y="13359"/>
                </a:lnTo>
                <a:close/>
                <a:moveTo>
                  <a:pt x="1599" y="13359"/>
                </a:moveTo>
                <a:lnTo>
                  <a:pt x="1599" y="14085"/>
                </a:lnTo>
                <a:lnTo>
                  <a:pt x="1210" y="14085"/>
                </a:lnTo>
                <a:lnTo>
                  <a:pt x="1210" y="13359"/>
                </a:lnTo>
                <a:close/>
                <a:moveTo>
                  <a:pt x="2368" y="13359"/>
                </a:moveTo>
                <a:lnTo>
                  <a:pt x="2368" y="14085"/>
                </a:lnTo>
                <a:lnTo>
                  <a:pt x="1979" y="14085"/>
                </a:lnTo>
                <a:lnTo>
                  <a:pt x="1979" y="13359"/>
                </a:lnTo>
                <a:close/>
                <a:moveTo>
                  <a:pt x="3145" y="13359"/>
                </a:moveTo>
                <a:lnTo>
                  <a:pt x="3145" y="14085"/>
                </a:lnTo>
                <a:lnTo>
                  <a:pt x="2748" y="14085"/>
                </a:lnTo>
                <a:lnTo>
                  <a:pt x="2748" y="13359"/>
                </a:lnTo>
                <a:close/>
                <a:moveTo>
                  <a:pt x="3914" y="13359"/>
                </a:moveTo>
                <a:lnTo>
                  <a:pt x="3914" y="14085"/>
                </a:lnTo>
                <a:lnTo>
                  <a:pt x="3517" y="14085"/>
                </a:lnTo>
                <a:lnTo>
                  <a:pt x="3517" y="13359"/>
                </a:lnTo>
                <a:close/>
                <a:moveTo>
                  <a:pt x="4684" y="13359"/>
                </a:moveTo>
                <a:lnTo>
                  <a:pt x="4684" y="14085"/>
                </a:lnTo>
                <a:lnTo>
                  <a:pt x="4286" y="14085"/>
                </a:lnTo>
                <a:lnTo>
                  <a:pt x="4286" y="13359"/>
                </a:lnTo>
                <a:close/>
                <a:moveTo>
                  <a:pt x="5453" y="13359"/>
                </a:moveTo>
                <a:lnTo>
                  <a:pt x="5453" y="14085"/>
                </a:lnTo>
                <a:lnTo>
                  <a:pt x="5064" y="14085"/>
                </a:lnTo>
                <a:lnTo>
                  <a:pt x="5064" y="13359"/>
                </a:lnTo>
                <a:close/>
                <a:moveTo>
                  <a:pt x="6222" y="13359"/>
                </a:moveTo>
                <a:lnTo>
                  <a:pt x="6222" y="14085"/>
                </a:lnTo>
                <a:lnTo>
                  <a:pt x="5833" y="14085"/>
                </a:lnTo>
                <a:lnTo>
                  <a:pt x="5833" y="13359"/>
                </a:lnTo>
                <a:close/>
                <a:moveTo>
                  <a:pt x="6991" y="13359"/>
                </a:moveTo>
                <a:lnTo>
                  <a:pt x="6991" y="14085"/>
                </a:lnTo>
                <a:lnTo>
                  <a:pt x="6602" y="14085"/>
                </a:lnTo>
                <a:lnTo>
                  <a:pt x="6602" y="13359"/>
                </a:lnTo>
                <a:close/>
                <a:moveTo>
                  <a:pt x="7768" y="13359"/>
                </a:moveTo>
                <a:lnTo>
                  <a:pt x="7768" y="14085"/>
                </a:lnTo>
                <a:lnTo>
                  <a:pt x="7371" y="14085"/>
                </a:lnTo>
                <a:lnTo>
                  <a:pt x="7371" y="13359"/>
                </a:lnTo>
                <a:close/>
                <a:moveTo>
                  <a:pt x="8537" y="13359"/>
                </a:moveTo>
                <a:lnTo>
                  <a:pt x="8537" y="14085"/>
                </a:lnTo>
                <a:lnTo>
                  <a:pt x="8140" y="14085"/>
                </a:lnTo>
                <a:lnTo>
                  <a:pt x="8140" y="13359"/>
                </a:lnTo>
                <a:close/>
                <a:moveTo>
                  <a:pt x="9306" y="13359"/>
                </a:moveTo>
                <a:lnTo>
                  <a:pt x="9306" y="14085"/>
                </a:lnTo>
                <a:lnTo>
                  <a:pt x="8909" y="14085"/>
                </a:lnTo>
                <a:lnTo>
                  <a:pt x="8909" y="13359"/>
                </a:lnTo>
                <a:close/>
                <a:moveTo>
                  <a:pt x="64433" y="13203"/>
                </a:moveTo>
                <a:lnTo>
                  <a:pt x="64398" y="13272"/>
                </a:lnTo>
                <a:lnTo>
                  <a:pt x="64407" y="13272"/>
                </a:lnTo>
                <a:lnTo>
                  <a:pt x="64407" y="14257"/>
                </a:lnTo>
                <a:lnTo>
                  <a:pt x="64398" y="14257"/>
                </a:lnTo>
                <a:lnTo>
                  <a:pt x="64398" y="14473"/>
                </a:lnTo>
                <a:lnTo>
                  <a:pt x="64018" y="14473"/>
                </a:lnTo>
                <a:lnTo>
                  <a:pt x="64018" y="14257"/>
                </a:lnTo>
                <a:lnTo>
                  <a:pt x="64009" y="14257"/>
                </a:lnTo>
                <a:lnTo>
                  <a:pt x="64009" y="13272"/>
                </a:lnTo>
                <a:lnTo>
                  <a:pt x="63975" y="13220"/>
                </a:lnTo>
                <a:lnTo>
                  <a:pt x="63975" y="13203"/>
                </a:lnTo>
                <a:close/>
                <a:moveTo>
                  <a:pt x="65366" y="13203"/>
                </a:moveTo>
                <a:lnTo>
                  <a:pt x="65348" y="13272"/>
                </a:lnTo>
                <a:lnTo>
                  <a:pt x="65357" y="13272"/>
                </a:lnTo>
                <a:lnTo>
                  <a:pt x="65357" y="14257"/>
                </a:lnTo>
                <a:lnTo>
                  <a:pt x="65348" y="14257"/>
                </a:lnTo>
                <a:lnTo>
                  <a:pt x="65348" y="14473"/>
                </a:lnTo>
                <a:lnTo>
                  <a:pt x="64942" y="14473"/>
                </a:lnTo>
                <a:lnTo>
                  <a:pt x="64942" y="14257"/>
                </a:lnTo>
                <a:lnTo>
                  <a:pt x="64942" y="13272"/>
                </a:lnTo>
                <a:lnTo>
                  <a:pt x="64891" y="13203"/>
                </a:lnTo>
                <a:close/>
                <a:moveTo>
                  <a:pt x="66333" y="13203"/>
                </a:moveTo>
                <a:lnTo>
                  <a:pt x="66299" y="13272"/>
                </a:lnTo>
                <a:lnTo>
                  <a:pt x="66308" y="13272"/>
                </a:lnTo>
                <a:lnTo>
                  <a:pt x="66308" y="14257"/>
                </a:lnTo>
                <a:lnTo>
                  <a:pt x="66299" y="14257"/>
                </a:lnTo>
                <a:lnTo>
                  <a:pt x="66299" y="14473"/>
                </a:lnTo>
                <a:lnTo>
                  <a:pt x="65919" y="14473"/>
                </a:lnTo>
                <a:lnTo>
                  <a:pt x="65919" y="14257"/>
                </a:lnTo>
                <a:lnTo>
                  <a:pt x="65910" y="14257"/>
                </a:lnTo>
                <a:lnTo>
                  <a:pt x="65910" y="13272"/>
                </a:lnTo>
                <a:lnTo>
                  <a:pt x="65867" y="13203"/>
                </a:lnTo>
                <a:close/>
                <a:moveTo>
                  <a:pt x="67293" y="13203"/>
                </a:moveTo>
                <a:lnTo>
                  <a:pt x="67249" y="13272"/>
                </a:lnTo>
                <a:lnTo>
                  <a:pt x="67258" y="13272"/>
                </a:lnTo>
                <a:lnTo>
                  <a:pt x="67258" y="14257"/>
                </a:lnTo>
                <a:lnTo>
                  <a:pt x="67249" y="14257"/>
                </a:lnTo>
                <a:lnTo>
                  <a:pt x="67249" y="14473"/>
                </a:lnTo>
                <a:lnTo>
                  <a:pt x="66869" y="14473"/>
                </a:lnTo>
                <a:lnTo>
                  <a:pt x="66869" y="14257"/>
                </a:lnTo>
                <a:lnTo>
                  <a:pt x="66869" y="13272"/>
                </a:lnTo>
                <a:lnTo>
                  <a:pt x="66826" y="13203"/>
                </a:lnTo>
                <a:close/>
                <a:moveTo>
                  <a:pt x="68243" y="13203"/>
                </a:moveTo>
                <a:lnTo>
                  <a:pt x="68200" y="13272"/>
                </a:lnTo>
                <a:lnTo>
                  <a:pt x="68208" y="13272"/>
                </a:lnTo>
                <a:lnTo>
                  <a:pt x="68208" y="14257"/>
                </a:lnTo>
                <a:lnTo>
                  <a:pt x="68200" y="14257"/>
                </a:lnTo>
                <a:lnTo>
                  <a:pt x="68200" y="14473"/>
                </a:lnTo>
                <a:lnTo>
                  <a:pt x="67820" y="14473"/>
                </a:lnTo>
                <a:lnTo>
                  <a:pt x="67820" y="14257"/>
                </a:lnTo>
                <a:lnTo>
                  <a:pt x="67811" y="14257"/>
                </a:lnTo>
                <a:lnTo>
                  <a:pt x="67811" y="13272"/>
                </a:lnTo>
                <a:lnTo>
                  <a:pt x="67768" y="13203"/>
                </a:lnTo>
                <a:close/>
                <a:moveTo>
                  <a:pt x="42477" y="14033"/>
                </a:moveTo>
                <a:lnTo>
                  <a:pt x="42477" y="14637"/>
                </a:lnTo>
                <a:lnTo>
                  <a:pt x="42149" y="14637"/>
                </a:lnTo>
                <a:lnTo>
                  <a:pt x="42149" y="14033"/>
                </a:lnTo>
                <a:close/>
                <a:moveTo>
                  <a:pt x="43125" y="14050"/>
                </a:moveTo>
                <a:lnTo>
                  <a:pt x="43125" y="14646"/>
                </a:lnTo>
                <a:lnTo>
                  <a:pt x="42797" y="14646"/>
                </a:lnTo>
                <a:lnTo>
                  <a:pt x="42797" y="14050"/>
                </a:lnTo>
                <a:close/>
                <a:moveTo>
                  <a:pt x="43773" y="14059"/>
                </a:moveTo>
                <a:lnTo>
                  <a:pt x="43773" y="14655"/>
                </a:lnTo>
                <a:lnTo>
                  <a:pt x="43445" y="14655"/>
                </a:lnTo>
                <a:lnTo>
                  <a:pt x="43445" y="14059"/>
                </a:lnTo>
                <a:close/>
                <a:moveTo>
                  <a:pt x="44404" y="14067"/>
                </a:moveTo>
                <a:lnTo>
                  <a:pt x="44421" y="14663"/>
                </a:lnTo>
                <a:lnTo>
                  <a:pt x="44076" y="14663"/>
                </a:lnTo>
                <a:lnTo>
                  <a:pt x="44076" y="14067"/>
                </a:lnTo>
                <a:close/>
                <a:moveTo>
                  <a:pt x="45069" y="14076"/>
                </a:moveTo>
                <a:lnTo>
                  <a:pt x="45069" y="14681"/>
                </a:lnTo>
                <a:lnTo>
                  <a:pt x="44741" y="14681"/>
                </a:lnTo>
                <a:lnTo>
                  <a:pt x="44741" y="14076"/>
                </a:lnTo>
                <a:close/>
                <a:moveTo>
                  <a:pt x="45717" y="14085"/>
                </a:moveTo>
                <a:lnTo>
                  <a:pt x="45717" y="14689"/>
                </a:lnTo>
                <a:lnTo>
                  <a:pt x="45389" y="14689"/>
                </a:lnTo>
                <a:lnTo>
                  <a:pt x="45389" y="14085"/>
                </a:lnTo>
                <a:close/>
                <a:moveTo>
                  <a:pt x="46365" y="14093"/>
                </a:moveTo>
                <a:lnTo>
                  <a:pt x="46365" y="14689"/>
                </a:lnTo>
                <a:lnTo>
                  <a:pt x="46037" y="14689"/>
                </a:lnTo>
                <a:lnTo>
                  <a:pt x="46037" y="14093"/>
                </a:lnTo>
                <a:close/>
                <a:moveTo>
                  <a:pt x="47013" y="14102"/>
                </a:moveTo>
                <a:lnTo>
                  <a:pt x="47013" y="14698"/>
                </a:lnTo>
                <a:lnTo>
                  <a:pt x="46685" y="14698"/>
                </a:lnTo>
                <a:lnTo>
                  <a:pt x="46685" y="14102"/>
                </a:lnTo>
                <a:close/>
                <a:moveTo>
                  <a:pt x="47661" y="14110"/>
                </a:moveTo>
                <a:lnTo>
                  <a:pt x="47661" y="14707"/>
                </a:lnTo>
                <a:lnTo>
                  <a:pt x="47333" y="14707"/>
                </a:lnTo>
                <a:lnTo>
                  <a:pt x="47333" y="14110"/>
                </a:lnTo>
                <a:close/>
                <a:moveTo>
                  <a:pt x="48309" y="14119"/>
                </a:moveTo>
                <a:lnTo>
                  <a:pt x="48309" y="14715"/>
                </a:lnTo>
                <a:lnTo>
                  <a:pt x="47981" y="14715"/>
                </a:lnTo>
                <a:lnTo>
                  <a:pt x="47981" y="14119"/>
                </a:lnTo>
                <a:close/>
                <a:moveTo>
                  <a:pt x="48957" y="14128"/>
                </a:moveTo>
                <a:lnTo>
                  <a:pt x="48957" y="14724"/>
                </a:lnTo>
                <a:lnTo>
                  <a:pt x="48629" y="14724"/>
                </a:lnTo>
                <a:lnTo>
                  <a:pt x="48629" y="14128"/>
                </a:lnTo>
                <a:close/>
                <a:moveTo>
                  <a:pt x="49605" y="14136"/>
                </a:moveTo>
                <a:lnTo>
                  <a:pt x="49605" y="14733"/>
                </a:lnTo>
                <a:lnTo>
                  <a:pt x="49277" y="14733"/>
                </a:lnTo>
                <a:lnTo>
                  <a:pt x="49277" y="14136"/>
                </a:lnTo>
                <a:close/>
                <a:moveTo>
                  <a:pt x="33387" y="13756"/>
                </a:moveTo>
                <a:lnTo>
                  <a:pt x="33387" y="14517"/>
                </a:lnTo>
                <a:lnTo>
                  <a:pt x="33379" y="14517"/>
                </a:lnTo>
                <a:lnTo>
                  <a:pt x="33379" y="14897"/>
                </a:lnTo>
                <a:lnTo>
                  <a:pt x="33033" y="14897"/>
                </a:lnTo>
                <a:lnTo>
                  <a:pt x="33033" y="14707"/>
                </a:lnTo>
                <a:lnTo>
                  <a:pt x="33033" y="13825"/>
                </a:lnTo>
                <a:lnTo>
                  <a:pt x="32998" y="13756"/>
                </a:lnTo>
                <a:close/>
                <a:moveTo>
                  <a:pt x="34243" y="13756"/>
                </a:moveTo>
                <a:lnTo>
                  <a:pt x="34243" y="14517"/>
                </a:lnTo>
                <a:lnTo>
                  <a:pt x="34234" y="14517"/>
                </a:lnTo>
                <a:lnTo>
                  <a:pt x="34234" y="14897"/>
                </a:lnTo>
                <a:lnTo>
                  <a:pt x="33897" y="14897"/>
                </a:lnTo>
                <a:lnTo>
                  <a:pt x="33897" y="14707"/>
                </a:lnTo>
                <a:lnTo>
                  <a:pt x="33897" y="13825"/>
                </a:lnTo>
                <a:lnTo>
                  <a:pt x="33854" y="13756"/>
                </a:lnTo>
                <a:close/>
                <a:moveTo>
                  <a:pt x="35089" y="13756"/>
                </a:moveTo>
                <a:lnTo>
                  <a:pt x="35089" y="14517"/>
                </a:lnTo>
                <a:lnTo>
                  <a:pt x="35081" y="14517"/>
                </a:lnTo>
                <a:lnTo>
                  <a:pt x="35081" y="14897"/>
                </a:lnTo>
                <a:lnTo>
                  <a:pt x="34744" y="14897"/>
                </a:lnTo>
                <a:lnTo>
                  <a:pt x="34744" y="14707"/>
                </a:lnTo>
                <a:lnTo>
                  <a:pt x="34744" y="13825"/>
                </a:lnTo>
                <a:lnTo>
                  <a:pt x="34709" y="13756"/>
                </a:lnTo>
                <a:close/>
                <a:moveTo>
                  <a:pt x="35953" y="13756"/>
                </a:moveTo>
                <a:lnTo>
                  <a:pt x="35953" y="14517"/>
                </a:lnTo>
                <a:lnTo>
                  <a:pt x="35945" y="14517"/>
                </a:lnTo>
                <a:lnTo>
                  <a:pt x="35945" y="14897"/>
                </a:lnTo>
                <a:lnTo>
                  <a:pt x="35608" y="14897"/>
                </a:lnTo>
                <a:lnTo>
                  <a:pt x="35608" y="14707"/>
                </a:lnTo>
                <a:lnTo>
                  <a:pt x="35608" y="13825"/>
                </a:lnTo>
                <a:lnTo>
                  <a:pt x="35565" y="13756"/>
                </a:lnTo>
                <a:close/>
                <a:moveTo>
                  <a:pt x="36800" y="13756"/>
                </a:moveTo>
                <a:lnTo>
                  <a:pt x="36800" y="14517"/>
                </a:lnTo>
                <a:lnTo>
                  <a:pt x="36792" y="14517"/>
                </a:lnTo>
                <a:lnTo>
                  <a:pt x="36792" y="14897"/>
                </a:lnTo>
                <a:lnTo>
                  <a:pt x="36455" y="14897"/>
                </a:lnTo>
                <a:lnTo>
                  <a:pt x="36455" y="14707"/>
                </a:lnTo>
                <a:lnTo>
                  <a:pt x="36455" y="13825"/>
                </a:lnTo>
                <a:lnTo>
                  <a:pt x="36411" y="13756"/>
                </a:lnTo>
                <a:close/>
                <a:moveTo>
                  <a:pt x="37690" y="13575"/>
                </a:moveTo>
                <a:lnTo>
                  <a:pt x="37656" y="13635"/>
                </a:lnTo>
                <a:lnTo>
                  <a:pt x="37656" y="14517"/>
                </a:lnTo>
                <a:lnTo>
                  <a:pt x="37647" y="14517"/>
                </a:lnTo>
                <a:lnTo>
                  <a:pt x="37647" y="14897"/>
                </a:lnTo>
                <a:lnTo>
                  <a:pt x="37310" y="14897"/>
                </a:lnTo>
                <a:lnTo>
                  <a:pt x="37310" y="14707"/>
                </a:lnTo>
                <a:lnTo>
                  <a:pt x="37310" y="13825"/>
                </a:lnTo>
                <a:lnTo>
                  <a:pt x="37275" y="13756"/>
                </a:lnTo>
                <a:lnTo>
                  <a:pt x="37690" y="13575"/>
                </a:lnTo>
                <a:close/>
                <a:moveTo>
                  <a:pt x="74620" y="14231"/>
                </a:moveTo>
                <a:lnTo>
                  <a:pt x="74620" y="15061"/>
                </a:lnTo>
                <a:lnTo>
                  <a:pt x="74127" y="15061"/>
                </a:lnTo>
                <a:lnTo>
                  <a:pt x="74127" y="14231"/>
                </a:lnTo>
                <a:close/>
                <a:moveTo>
                  <a:pt x="75406" y="14231"/>
                </a:moveTo>
                <a:lnTo>
                  <a:pt x="75406" y="15061"/>
                </a:lnTo>
                <a:lnTo>
                  <a:pt x="74913" y="15061"/>
                </a:lnTo>
                <a:lnTo>
                  <a:pt x="74913" y="14231"/>
                </a:lnTo>
                <a:close/>
                <a:moveTo>
                  <a:pt x="76184" y="14231"/>
                </a:moveTo>
                <a:lnTo>
                  <a:pt x="76184" y="15061"/>
                </a:lnTo>
                <a:lnTo>
                  <a:pt x="75691" y="15061"/>
                </a:lnTo>
                <a:lnTo>
                  <a:pt x="75691" y="14231"/>
                </a:lnTo>
                <a:close/>
                <a:moveTo>
                  <a:pt x="76970" y="14231"/>
                </a:moveTo>
                <a:lnTo>
                  <a:pt x="76970" y="15061"/>
                </a:lnTo>
                <a:lnTo>
                  <a:pt x="76477" y="15061"/>
                </a:lnTo>
                <a:lnTo>
                  <a:pt x="76477" y="14231"/>
                </a:lnTo>
                <a:close/>
                <a:moveTo>
                  <a:pt x="77748" y="14231"/>
                </a:moveTo>
                <a:lnTo>
                  <a:pt x="77748" y="15061"/>
                </a:lnTo>
                <a:lnTo>
                  <a:pt x="77255" y="15061"/>
                </a:lnTo>
                <a:lnTo>
                  <a:pt x="77255" y="14231"/>
                </a:lnTo>
                <a:close/>
                <a:moveTo>
                  <a:pt x="78499" y="14231"/>
                </a:moveTo>
                <a:lnTo>
                  <a:pt x="78525" y="15061"/>
                </a:lnTo>
                <a:lnTo>
                  <a:pt x="78007" y="15061"/>
                </a:lnTo>
                <a:lnTo>
                  <a:pt x="78007" y="14231"/>
                </a:lnTo>
                <a:close/>
                <a:moveTo>
                  <a:pt x="79312" y="14231"/>
                </a:moveTo>
                <a:lnTo>
                  <a:pt x="79312" y="15061"/>
                </a:lnTo>
                <a:lnTo>
                  <a:pt x="78819" y="15061"/>
                </a:lnTo>
                <a:lnTo>
                  <a:pt x="78819" y="14231"/>
                </a:lnTo>
                <a:close/>
                <a:moveTo>
                  <a:pt x="830" y="14421"/>
                </a:moveTo>
                <a:lnTo>
                  <a:pt x="830" y="15147"/>
                </a:lnTo>
                <a:lnTo>
                  <a:pt x="432" y="15147"/>
                </a:lnTo>
                <a:lnTo>
                  <a:pt x="432" y="14421"/>
                </a:lnTo>
                <a:close/>
                <a:moveTo>
                  <a:pt x="1599" y="14421"/>
                </a:moveTo>
                <a:lnTo>
                  <a:pt x="1599" y="15147"/>
                </a:lnTo>
                <a:lnTo>
                  <a:pt x="1210" y="15147"/>
                </a:lnTo>
                <a:lnTo>
                  <a:pt x="1210" y="14421"/>
                </a:lnTo>
                <a:close/>
                <a:moveTo>
                  <a:pt x="2368" y="14421"/>
                </a:moveTo>
                <a:lnTo>
                  <a:pt x="2368" y="15147"/>
                </a:lnTo>
                <a:lnTo>
                  <a:pt x="1979" y="15147"/>
                </a:lnTo>
                <a:lnTo>
                  <a:pt x="1979" y="14421"/>
                </a:lnTo>
                <a:close/>
                <a:moveTo>
                  <a:pt x="3145" y="14421"/>
                </a:moveTo>
                <a:lnTo>
                  <a:pt x="3145" y="15147"/>
                </a:lnTo>
                <a:lnTo>
                  <a:pt x="2748" y="15147"/>
                </a:lnTo>
                <a:lnTo>
                  <a:pt x="2748" y="14421"/>
                </a:lnTo>
                <a:close/>
                <a:moveTo>
                  <a:pt x="3914" y="14421"/>
                </a:moveTo>
                <a:lnTo>
                  <a:pt x="3914" y="15147"/>
                </a:lnTo>
                <a:lnTo>
                  <a:pt x="3517" y="15147"/>
                </a:lnTo>
                <a:lnTo>
                  <a:pt x="3517" y="14421"/>
                </a:lnTo>
                <a:close/>
                <a:moveTo>
                  <a:pt x="4684" y="14421"/>
                </a:moveTo>
                <a:lnTo>
                  <a:pt x="4684" y="15147"/>
                </a:lnTo>
                <a:lnTo>
                  <a:pt x="4286" y="15147"/>
                </a:lnTo>
                <a:lnTo>
                  <a:pt x="4286" y="14421"/>
                </a:lnTo>
                <a:close/>
                <a:moveTo>
                  <a:pt x="5453" y="14421"/>
                </a:moveTo>
                <a:lnTo>
                  <a:pt x="5453" y="15147"/>
                </a:lnTo>
                <a:lnTo>
                  <a:pt x="5064" y="15147"/>
                </a:lnTo>
                <a:lnTo>
                  <a:pt x="5064" y="14421"/>
                </a:lnTo>
                <a:close/>
                <a:moveTo>
                  <a:pt x="6222" y="14421"/>
                </a:moveTo>
                <a:lnTo>
                  <a:pt x="6222" y="15147"/>
                </a:lnTo>
                <a:lnTo>
                  <a:pt x="5833" y="15147"/>
                </a:lnTo>
                <a:lnTo>
                  <a:pt x="5833" y="14421"/>
                </a:lnTo>
                <a:close/>
                <a:moveTo>
                  <a:pt x="6991" y="14421"/>
                </a:moveTo>
                <a:lnTo>
                  <a:pt x="6991" y="15147"/>
                </a:lnTo>
                <a:lnTo>
                  <a:pt x="6602" y="15147"/>
                </a:lnTo>
                <a:lnTo>
                  <a:pt x="6602" y="14421"/>
                </a:lnTo>
                <a:close/>
                <a:moveTo>
                  <a:pt x="7768" y="14421"/>
                </a:moveTo>
                <a:lnTo>
                  <a:pt x="7768" y="15147"/>
                </a:lnTo>
                <a:lnTo>
                  <a:pt x="7371" y="15147"/>
                </a:lnTo>
                <a:lnTo>
                  <a:pt x="7371" y="14421"/>
                </a:lnTo>
                <a:close/>
                <a:moveTo>
                  <a:pt x="8537" y="14421"/>
                </a:moveTo>
                <a:lnTo>
                  <a:pt x="8537" y="15147"/>
                </a:lnTo>
                <a:lnTo>
                  <a:pt x="8140" y="15147"/>
                </a:lnTo>
                <a:lnTo>
                  <a:pt x="8140" y="14421"/>
                </a:lnTo>
                <a:close/>
                <a:moveTo>
                  <a:pt x="9306" y="14421"/>
                </a:moveTo>
                <a:lnTo>
                  <a:pt x="9306" y="15147"/>
                </a:lnTo>
                <a:lnTo>
                  <a:pt x="8909" y="15147"/>
                </a:lnTo>
                <a:lnTo>
                  <a:pt x="8909" y="14421"/>
                </a:lnTo>
                <a:close/>
                <a:moveTo>
                  <a:pt x="30337" y="14577"/>
                </a:moveTo>
                <a:lnTo>
                  <a:pt x="30337" y="15182"/>
                </a:lnTo>
                <a:lnTo>
                  <a:pt x="29801" y="15182"/>
                </a:lnTo>
                <a:lnTo>
                  <a:pt x="29801" y="14577"/>
                </a:lnTo>
                <a:close/>
                <a:moveTo>
                  <a:pt x="29490" y="14577"/>
                </a:moveTo>
                <a:lnTo>
                  <a:pt x="29490" y="15208"/>
                </a:lnTo>
                <a:lnTo>
                  <a:pt x="28955" y="15208"/>
                </a:lnTo>
                <a:lnTo>
                  <a:pt x="28955" y="14577"/>
                </a:lnTo>
                <a:close/>
                <a:moveTo>
                  <a:pt x="28652" y="14577"/>
                </a:moveTo>
                <a:lnTo>
                  <a:pt x="28644" y="15225"/>
                </a:lnTo>
                <a:lnTo>
                  <a:pt x="28108" y="15225"/>
                </a:lnTo>
                <a:lnTo>
                  <a:pt x="28108" y="14577"/>
                </a:lnTo>
                <a:close/>
                <a:moveTo>
                  <a:pt x="27797" y="14577"/>
                </a:moveTo>
                <a:lnTo>
                  <a:pt x="27797" y="15251"/>
                </a:lnTo>
                <a:lnTo>
                  <a:pt x="27270" y="15251"/>
                </a:lnTo>
                <a:lnTo>
                  <a:pt x="27270" y="14577"/>
                </a:lnTo>
                <a:close/>
                <a:moveTo>
                  <a:pt x="26959" y="14577"/>
                </a:moveTo>
                <a:lnTo>
                  <a:pt x="26959" y="15277"/>
                </a:lnTo>
                <a:lnTo>
                  <a:pt x="26423" y="15277"/>
                </a:lnTo>
                <a:lnTo>
                  <a:pt x="26423" y="14577"/>
                </a:lnTo>
                <a:close/>
                <a:moveTo>
                  <a:pt x="26112" y="14577"/>
                </a:moveTo>
                <a:lnTo>
                  <a:pt x="26112" y="15303"/>
                </a:lnTo>
                <a:lnTo>
                  <a:pt x="25576" y="15303"/>
                </a:lnTo>
                <a:lnTo>
                  <a:pt x="25576" y="14577"/>
                </a:lnTo>
                <a:close/>
                <a:moveTo>
                  <a:pt x="25265" y="14577"/>
                </a:moveTo>
                <a:lnTo>
                  <a:pt x="25265" y="15320"/>
                </a:lnTo>
                <a:lnTo>
                  <a:pt x="24738" y="15320"/>
                </a:lnTo>
                <a:lnTo>
                  <a:pt x="24738" y="14577"/>
                </a:lnTo>
                <a:close/>
                <a:moveTo>
                  <a:pt x="33382" y="15268"/>
                </a:moveTo>
                <a:lnTo>
                  <a:pt x="33379" y="15337"/>
                </a:lnTo>
                <a:lnTo>
                  <a:pt x="33387" y="15324"/>
                </a:lnTo>
                <a:lnTo>
                  <a:pt x="33387" y="15268"/>
                </a:lnTo>
                <a:close/>
                <a:moveTo>
                  <a:pt x="34232" y="15268"/>
                </a:moveTo>
                <a:lnTo>
                  <a:pt x="34225" y="15337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5268"/>
                </a:lnTo>
                <a:close/>
                <a:moveTo>
                  <a:pt x="35948" y="15268"/>
                </a:moveTo>
                <a:lnTo>
                  <a:pt x="35945" y="15337"/>
                </a:lnTo>
                <a:lnTo>
                  <a:pt x="35953" y="15324"/>
                </a:lnTo>
                <a:lnTo>
                  <a:pt x="35953" y="15268"/>
                </a:lnTo>
                <a:close/>
                <a:moveTo>
                  <a:pt x="37642" y="15268"/>
                </a:moveTo>
                <a:lnTo>
                  <a:pt x="37630" y="15337"/>
                </a:lnTo>
                <a:lnTo>
                  <a:pt x="37664" y="15282"/>
                </a:lnTo>
                <a:lnTo>
                  <a:pt x="37664" y="15268"/>
                </a:lnTo>
                <a:close/>
                <a:moveTo>
                  <a:pt x="24418" y="14577"/>
                </a:moveTo>
                <a:lnTo>
                  <a:pt x="24418" y="15346"/>
                </a:lnTo>
                <a:lnTo>
                  <a:pt x="23891" y="15346"/>
                </a:lnTo>
                <a:lnTo>
                  <a:pt x="23891" y="14577"/>
                </a:lnTo>
                <a:close/>
                <a:moveTo>
                  <a:pt x="42477" y="14905"/>
                </a:moveTo>
                <a:lnTo>
                  <a:pt x="42477" y="15502"/>
                </a:lnTo>
                <a:lnTo>
                  <a:pt x="42149" y="15502"/>
                </a:lnTo>
                <a:lnTo>
                  <a:pt x="42149" y="14905"/>
                </a:lnTo>
                <a:close/>
                <a:moveTo>
                  <a:pt x="43125" y="14914"/>
                </a:moveTo>
                <a:lnTo>
                  <a:pt x="43125" y="15510"/>
                </a:lnTo>
                <a:lnTo>
                  <a:pt x="42797" y="15510"/>
                </a:lnTo>
                <a:lnTo>
                  <a:pt x="42797" y="14914"/>
                </a:lnTo>
                <a:close/>
                <a:moveTo>
                  <a:pt x="43773" y="14923"/>
                </a:moveTo>
                <a:lnTo>
                  <a:pt x="43773" y="15519"/>
                </a:lnTo>
                <a:lnTo>
                  <a:pt x="43445" y="15519"/>
                </a:lnTo>
                <a:lnTo>
                  <a:pt x="43445" y="14923"/>
                </a:lnTo>
                <a:close/>
                <a:moveTo>
                  <a:pt x="44404" y="14931"/>
                </a:moveTo>
                <a:lnTo>
                  <a:pt x="44421" y="15527"/>
                </a:lnTo>
                <a:lnTo>
                  <a:pt x="44076" y="15527"/>
                </a:lnTo>
                <a:lnTo>
                  <a:pt x="44076" y="14931"/>
                </a:lnTo>
                <a:close/>
                <a:moveTo>
                  <a:pt x="45069" y="14949"/>
                </a:moveTo>
                <a:lnTo>
                  <a:pt x="45069" y="15545"/>
                </a:lnTo>
                <a:lnTo>
                  <a:pt x="44741" y="15545"/>
                </a:lnTo>
                <a:lnTo>
                  <a:pt x="44741" y="14949"/>
                </a:lnTo>
                <a:close/>
                <a:moveTo>
                  <a:pt x="45717" y="14949"/>
                </a:moveTo>
                <a:lnTo>
                  <a:pt x="45717" y="15553"/>
                </a:lnTo>
                <a:lnTo>
                  <a:pt x="45389" y="15553"/>
                </a:lnTo>
                <a:lnTo>
                  <a:pt x="45389" y="14949"/>
                </a:lnTo>
                <a:close/>
                <a:moveTo>
                  <a:pt x="46365" y="14957"/>
                </a:moveTo>
                <a:lnTo>
                  <a:pt x="46365" y="15553"/>
                </a:lnTo>
                <a:lnTo>
                  <a:pt x="46037" y="15553"/>
                </a:lnTo>
                <a:lnTo>
                  <a:pt x="46037" y="14957"/>
                </a:lnTo>
                <a:close/>
                <a:moveTo>
                  <a:pt x="47013" y="14966"/>
                </a:moveTo>
                <a:lnTo>
                  <a:pt x="47013" y="15562"/>
                </a:lnTo>
                <a:lnTo>
                  <a:pt x="46685" y="15562"/>
                </a:lnTo>
                <a:lnTo>
                  <a:pt x="46685" y="14966"/>
                </a:lnTo>
                <a:close/>
                <a:moveTo>
                  <a:pt x="47661" y="14974"/>
                </a:moveTo>
                <a:lnTo>
                  <a:pt x="47661" y="15571"/>
                </a:lnTo>
                <a:lnTo>
                  <a:pt x="47333" y="15571"/>
                </a:lnTo>
                <a:lnTo>
                  <a:pt x="47333" y="14974"/>
                </a:lnTo>
                <a:close/>
                <a:moveTo>
                  <a:pt x="48309" y="14983"/>
                </a:moveTo>
                <a:lnTo>
                  <a:pt x="48309" y="15579"/>
                </a:lnTo>
                <a:lnTo>
                  <a:pt x="47981" y="15579"/>
                </a:lnTo>
                <a:lnTo>
                  <a:pt x="47981" y="14983"/>
                </a:lnTo>
                <a:close/>
                <a:moveTo>
                  <a:pt x="48957" y="14992"/>
                </a:moveTo>
                <a:lnTo>
                  <a:pt x="48957" y="15588"/>
                </a:lnTo>
                <a:lnTo>
                  <a:pt x="48629" y="15588"/>
                </a:lnTo>
                <a:lnTo>
                  <a:pt x="48629" y="14992"/>
                </a:lnTo>
                <a:close/>
                <a:moveTo>
                  <a:pt x="49605" y="15000"/>
                </a:moveTo>
                <a:lnTo>
                  <a:pt x="49605" y="15597"/>
                </a:lnTo>
                <a:lnTo>
                  <a:pt x="49277" y="15597"/>
                </a:lnTo>
                <a:lnTo>
                  <a:pt x="49277" y="15000"/>
                </a:lnTo>
                <a:close/>
                <a:moveTo>
                  <a:pt x="64433" y="14888"/>
                </a:moveTo>
                <a:lnTo>
                  <a:pt x="64389" y="14957"/>
                </a:lnTo>
                <a:lnTo>
                  <a:pt x="64407" y="14957"/>
                </a:lnTo>
                <a:lnTo>
                  <a:pt x="64407" y="15942"/>
                </a:lnTo>
                <a:lnTo>
                  <a:pt x="64398" y="15942"/>
                </a:lnTo>
                <a:lnTo>
                  <a:pt x="64398" y="16158"/>
                </a:lnTo>
                <a:lnTo>
                  <a:pt x="64018" y="16158"/>
                </a:lnTo>
                <a:lnTo>
                  <a:pt x="64018" y="15942"/>
                </a:lnTo>
                <a:lnTo>
                  <a:pt x="64009" y="15942"/>
                </a:lnTo>
                <a:lnTo>
                  <a:pt x="64009" y="14957"/>
                </a:lnTo>
                <a:lnTo>
                  <a:pt x="63975" y="14905"/>
                </a:lnTo>
                <a:lnTo>
                  <a:pt x="63975" y="14888"/>
                </a:lnTo>
                <a:close/>
                <a:moveTo>
                  <a:pt x="65366" y="14888"/>
                </a:moveTo>
                <a:lnTo>
                  <a:pt x="65323" y="14957"/>
                </a:lnTo>
                <a:lnTo>
                  <a:pt x="65357" y="14957"/>
                </a:lnTo>
                <a:lnTo>
                  <a:pt x="65357" y="15942"/>
                </a:lnTo>
                <a:lnTo>
                  <a:pt x="65348" y="15942"/>
                </a:lnTo>
                <a:lnTo>
                  <a:pt x="65348" y="16158"/>
                </a:lnTo>
                <a:lnTo>
                  <a:pt x="64942" y="16158"/>
                </a:lnTo>
                <a:lnTo>
                  <a:pt x="64942" y="15942"/>
                </a:lnTo>
                <a:lnTo>
                  <a:pt x="64942" y="14957"/>
                </a:lnTo>
                <a:lnTo>
                  <a:pt x="64891" y="14888"/>
                </a:lnTo>
                <a:close/>
                <a:moveTo>
                  <a:pt x="66333" y="14888"/>
                </a:moveTo>
                <a:lnTo>
                  <a:pt x="66290" y="14957"/>
                </a:lnTo>
                <a:lnTo>
                  <a:pt x="66308" y="14957"/>
                </a:lnTo>
                <a:lnTo>
                  <a:pt x="66308" y="15942"/>
                </a:lnTo>
                <a:lnTo>
                  <a:pt x="66299" y="15942"/>
                </a:lnTo>
                <a:lnTo>
                  <a:pt x="66299" y="16158"/>
                </a:lnTo>
                <a:lnTo>
                  <a:pt x="65919" y="16158"/>
                </a:lnTo>
                <a:lnTo>
                  <a:pt x="65919" y="15942"/>
                </a:lnTo>
                <a:lnTo>
                  <a:pt x="65910" y="15942"/>
                </a:lnTo>
                <a:lnTo>
                  <a:pt x="65910" y="14957"/>
                </a:lnTo>
                <a:lnTo>
                  <a:pt x="65867" y="14888"/>
                </a:lnTo>
                <a:close/>
                <a:moveTo>
                  <a:pt x="67293" y="14888"/>
                </a:moveTo>
                <a:lnTo>
                  <a:pt x="67249" y="14957"/>
                </a:lnTo>
                <a:lnTo>
                  <a:pt x="67258" y="14957"/>
                </a:lnTo>
                <a:lnTo>
                  <a:pt x="67258" y="15942"/>
                </a:lnTo>
                <a:lnTo>
                  <a:pt x="67241" y="15942"/>
                </a:lnTo>
                <a:lnTo>
                  <a:pt x="67241" y="16158"/>
                </a:lnTo>
                <a:lnTo>
                  <a:pt x="66869" y="16158"/>
                </a:lnTo>
                <a:lnTo>
                  <a:pt x="66869" y="15942"/>
                </a:lnTo>
                <a:lnTo>
                  <a:pt x="66869" y="14957"/>
                </a:lnTo>
                <a:lnTo>
                  <a:pt x="66826" y="14888"/>
                </a:lnTo>
                <a:close/>
                <a:moveTo>
                  <a:pt x="68243" y="14888"/>
                </a:moveTo>
                <a:lnTo>
                  <a:pt x="68200" y="14957"/>
                </a:lnTo>
                <a:lnTo>
                  <a:pt x="68208" y="14957"/>
                </a:lnTo>
                <a:lnTo>
                  <a:pt x="68208" y="15942"/>
                </a:lnTo>
                <a:lnTo>
                  <a:pt x="68200" y="15942"/>
                </a:lnTo>
                <a:lnTo>
                  <a:pt x="68200" y="16158"/>
                </a:lnTo>
                <a:lnTo>
                  <a:pt x="67820" y="16158"/>
                </a:lnTo>
                <a:lnTo>
                  <a:pt x="67820" y="15942"/>
                </a:lnTo>
                <a:lnTo>
                  <a:pt x="67811" y="15942"/>
                </a:lnTo>
                <a:lnTo>
                  <a:pt x="67811" y="14957"/>
                </a:lnTo>
                <a:lnTo>
                  <a:pt x="67768" y="14888"/>
                </a:lnTo>
                <a:close/>
                <a:moveTo>
                  <a:pt x="42477" y="15769"/>
                </a:moveTo>
                <a:lnTo>
                  <a:pt x="42477" y="16366"/>
                </a:lnTo>
                <a:lnTo>
                  <a:pt x="42149" y="16366"/>
                </a:lnTo>
                <a:lnTo>
                  <a:pt x="42149" y="15769"/>
                </a:lnTo>
                <a:close/>
                <a:moveTo>
                  <a:pt x="43125" y="15778"/>
                </a:moveTo>
                <a:lnTo>
                  <a:pt x="43125" y="16383"/>
                </a:lnTo>
                <a:lnTo>
                  <a:pt x="42797" y="16383"/>
                </a:lnTo>
                <a:lnTo>
                  <a:pt x="42797" y="15778"/>
                </a:lnTo>
                <a:close/>
                <a:moveTo>
                  <a:pt x="43773" y="15795"/>
                </a:moveTo>
                <a:lnTo>
                  <a:pt x="43773" y="16392"/>
                </a:lnTo>
                <a:lnTo>
                  <a:pt x="43445" y="16392"/>
                </a:lnTo>
                <a:lnTo>
                  <a:pt x="43445" y="15795"/>
                </a:lnTo>
                <a:close/>
                <a:moveTo>
                  <a:pt x="44404" y="15804"/>
                </a:moveTo>
                <a:lnTo>
                  <a:pt x="44421" y="16400"/>
                </a:lnTo>
                <a:lnTo>
                  <a:pt x="44076" y="16400"/>
                </a:lnTo>
                <a:lnTo>
                  <a:pt x="44076" y="15804"/>
                </a:lnTo>
                <a:close/>
                <a:moveTo>
                  <a:pt x="33387" y="15147"/>
                </a:moveTo>
                <a:lnTo>
                  <a:pt x="33387" y="15268"/>
                </a:lnTo>
                <a:lnTo>
                  <a:pt x="33422" y="15268"/>
                </a:lnTo>
                <a:lnTo>
                  <a:pt x="33387" y="15324"/>
                </a:lnTo>
                <a:lnTo>
                  <a:pt x="33387" y="16029"/>
                </a:lnTo>
                <a:lnTo>
                  <a:pt x="33379" y="16029"/>
                </a:lnTo>
                <a:lnTo>
                  <a:pt x="33379" y="16409"/>
                </a:lnTo>
                <a:lnTo>
                  <a:pt x="33033" y="16409"/>
                </a:lnTo>
                <a:lnTo>
                  <a:pt x="33033" y="16219"/>
                </a:lnTo>
                <a:lnTo>
                  <a:pt x="33033" y="15337"/>
                </a:lnTo>
                <a:lnTo>
                  <a:pt x="32998" y="15268"/>
                </a:lnTo>
                <a:lnTo>
                  <a:pt x="33382" y="15268"/>
                </a:lnTo>
                <a:lnTo>
                  <a:pt x="33387" y="15147"/>
                </a:lnTo>
                <a:close/>
                <a:moveTo>
                  <a:pt x="34243" y="15147"/>
                </a:moveTo>
                <a:lnTo>
                  <a:pt x="34243" y="15268"/>
                </a:lnTo>
                <a:lnTo>
                  <a:pt x="34269" y="15268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6029"/>
                </a:lnTo>
                <a:lnTo>
                  <a:pt x="34234" y="16029"/>
                </a:lnTo>
                <a:lnTo>
                  <a:pt x="34234" y="16409"/>
                </a:lnTo>
                <a:lnTo>
                  <a:pt x="33897" y="16409"/>
                </a:lnTo>
                <a:lnTo>
                  <a:pt x="33897" y="16219"/>
                </a:lnTo>
                <a:lnTo>
                  <a:pt x="33897" y="15337"/>
                </a:lnTo>
                <a:lnTo>
                  <a:pt x="33854" y="15268"/>
                </a:lnTo>
                <a:lnTo>
                  <a:pt x="34232" y="15268"/>
                </a:lnTo>
                <a:lnTo>
                  <a:pt x="34243" y="15147"/>
                </a:lnTo>
                <a:close/>
                <a:moveTo>
                  <a:pt x="35124" y="15268"/>
                </a:moveTo>
                <a:lnTo>
                  <a:pt x="35089" y="15337"/>
                </a:lnTo>
                <a:lnTo>
                  <a:pt x="35089" y="16029"/>
                </a:lnTo>
                <a:lnTo>
                  <a:pt x="35081" y="16029"/>
                </a:lnTo>
                <a:lnTo>
                  <a:pt x="35081" y="16409"/>
                </a:lnTo>
                <a:lnTo>
                  <a:pt x="34744" y="16409"/>
                </a:lnTo>
                <a:lnTo>
                  <a:pt x="34744" y="16219"/>
                </a:lnTo>
                <a:lnTo>
                  <a:pt x="34744" y="15337"/>
                </a:lnTo>
                <a:lnTo>
                  <a:pt x="34709" y="15268"/>
                </a:lnTo>
                <a:close/>
                <a:moveTo>
                  <a:pt x="35953" y="15147"/>
                </a:moveTo>
                <a:lnTo>
                  <a:pt x="35953" y="15268"/>
                </a:lnTo>
                <a:lnTo>
                  <a:pt x="35988" y="15268"/>
                </a:lnTo>
                <a:lnTo>
                  <a:pt x="35953" y="15324"/>
                </a:lnTo>
                <a:lnTo>
                  <a:pt x="35953" y="16029"/>
                </a:lnTo>
                <a:lnTo>
                  <a:pt x="35945" y="16029"/>
                </a:lnTo>
                <a:lnTo>
                  <a:pt x="35945" y="16409"/>
                </a:lnTo>
                <a:lnTo>
                  <a:pt x="35608" y="16409"/>
                </a:lnTo>
                <a:lnTo>
                  <a:pt x="35608" y="16219"/>
                </a:lnTo>
                <a:lnTo>
                  <a:pt x="35608" y="15337"/>
                </a:lnTo>
                <a:lnTo>
                  <a:pt x="35565" y="15268"/>
                </a:lnTo>
                <a:lnTo>
                  <a:pt x="35948" y="15268"/>
                </a:lnTo>
                <a:lnTo>
                  <a:pt x="35953" y="15147"/>
                </a:lnTo>
                <a:close/>
                <a:moveTo>
                  <a:pt x="36835" y="15268"/>
                </a:moveTo>
                <a:lnTo>
                  <a:pt x="36800" y="15337"/>
                </a:lnTo>
                <a:lnTo>
                  <a:pt x="36800" y="16029"/>
                </a:lnTo>
                <a:lnTo>
                  <a:pt x="36792" y="16029"/>
                </a:lnTo>
                <a:lnTo>
                  <a:pt x="36792" y="16409"/>
                </a:lnTo>
                <a:lnTo>
                  <a:pt x="36455" y="16409"/>
                </a:lnTo>
                <a:lnTo>
                  <a:pt x="36455" y="16219"/>
                </a:lnTo>
                <a:lnTo>
                  <a:pt x="36455" y="15337"/>
                </a:lnTo>
                <a:lnTo>
                  <a:pt x="36411" y="15268"/>
                </a:lnTo>
                <a:close/>
                <a:moveTo>
                  <a:pt x="37664" y="15147"/>
                </a:moveTo>
                <a:lnTo>
                  <a:pt x="37664" y="15268"/>
                </a:lnTo>
                <a:lnTo>
                  <a:pt x="37673" y="15268"/>
                </a:lnTo>
                <a:lnTo>
                  <a:pt x="37664" y="15282"/>
                </a:lnTo>
                <a:lnTo>
                  <a:pt x="37664" y="16029"/>
                </a:lnTo>
                <a:lnTo>
                  <a:pt x="37656" y="16029"/>
                </a:lnTo>
                <a:lnTo>
                  <a:pt x="37656" y="16409"/>
                </a:lnTo>
                <a:lnTo>
                  <a:pt x="37310" y="16409"/>
                </a:lnTo>
                <a:lnTo>
                  <a:pt x="37310" y="16219"/>
                </a:lnTo>
                <a:lnTo>
                  <a:pt x="37293" y="16219"/>
                </a:lnTo>
                <a:lnTo>
                  <a:pt x="37293" y="15337"/>
                </a:lnTo>
                <a:lnTo>
                  <a:pt x="37250" y="15268"/>
                </a:lnTo>
                <a:lnTo>
                  <a:pt x="37642" y="15268"/>
                </a:lnTo>
                <a:lnTo>
                  <a:pt x="37664" y="15147"/>
                </a:lnTo>
                <a:close/>
                <a:moveTo>
                  <a:pt x="45069" y="15813"/>
                </a:moveTo>
                <a:lnTo>
                  <a:pt x="45069" y="16409"/>
                </a:lnTo>
                <a:lnTo>
                  <a:pt x="44741" y="16409"/>
                </a:lnTo>
                <a:lnTo>
                  <a:pt x="44741" y="15813"/>
                </a:lnTo>
                <a:close/>
                <a:moveTo>
                  <a:pt x="45717" y="15821"/>
                </a:moveTo>
                <a:lnTo>
                  <a:pt x="45717" y="16417"/>
                </a:lnTo>
                <a:lnTo>
                  <a:pt x="45389" y="16417"/>
                </a:lnTo>
                <a:lnTo>
                  <a:pt x="45389" y="15821"/>
                </a:lnTo>
                <a:close/>
                <a:moveTo>
                  <a:pt x="46365" y="15830"/>
                </a:moveTo>
                <a:lnTo>
                  <a:pt x="46365" y="16426"/>
                </a:lnTo>
                <a:lnTo>
                  <a:pt x="46037" y="16426"/>
                </a:lnTo>
                <a:lnTo>
                  <a:pt x="46037" y="15830"/>
                </a:lnTo>
                <a:close/>
                <a:moveTo>
                  <a:pt x="47013" y="15839"/>
                </a:moveTo>
                <a:lnTo>
                  <a:pt x="47013" y="16435"/>
                </a:lnTo>
                <a:lnTo>
                  <a:pt x="46685" y="16435"/>
                </a:lnTo>
                <a:lnTo>
                  <a:pt x="46685" y="15839"/>
                </a:lnTo>
                <a:close/>
                <a:moveTo>
                  <a:pt x="47661" y="15847"/>
                </a:moveTo>
                <a:lnTo>
                  <a:pt x="47661" y="16443"/>
                </a:lnTo>
                <a:lnTo>
                  <a:pt x="47333" y="16443"/>
                </a:lnTo>
                <a:lnTo>
                  <a:pt x="47333" y="15847"/>
                </a:lnTo>
                <a:close/>
                <a:moveTo>
                  <a:pt x="48309" y="15856"/>
                </a:moveTo>
                <a:lnTo>
                  <a:pt x="48309" y="16452"/>
                </a:lnTo>
                <a:lnTo>
                  <a:pt x="47981" y="16452"/>
                </a:lnTo>
                <a:lnTo>
                  <a:pt x="47981" y="15856"/>
                </a:lnTo>
                <a:close/>
                <a:moveTo>
                  <a:pt x="48957" y="15856"/>
                </a:moveTo>
                <a:lnTo>
                  <a:pt x="48957" y="16461"/>
                </a:lnTo>
                <a:lnTo>
                  <a:pt x="48629" y="16461"/>
                </a:lnTo>
                <a:lnTo>
                  <a:pt x="48629" y="15856"/>
                </a:lnTo>
                <a:close/>
                <a:moveTo>
                  <a:pt x="49605" y="15864"/>
                </a:moveTo>
                <a:lnTo>
                  <a:pt x="49605" y="16469"/>
                </a:lnTo>
                <a:lnTo>
                  <a:pt x="49277" y="16469"/>
                </a:lnTo>
                <a:lnTo>
                  <a:pt x="49277" y="15864"/>
                </a:lnTo>
                <a:close/>
                <a:moveTo>
                  <a:pt x="26337" y="1"/>
                </a:moveTo>
                <a:lnTo>
                  <a:pt x="26337" y="4960"/>
                </a:lnTo>
                <a:lnTo>
                  <a:pt x="22120" y="4960"/>
                </a:lnTo>
                <a:lnTo>
                  <a:pt x="22120" y="9159"/>
                </a:lnTo>
                <a:lnTo>
                  <a:pt x="19225" y="9159"/>
                </a:lnTo>
                <a:lnTo>
                  <a:pt x="19225" y="10991"/>
                </a:lnTo>
                <a:lnTo>
                  <a:pt x="18197" y="10991"/>
                </a:lnTo>
                <a:lnTo>
                  <a:pt x="18197" y="8140"/>
                </a:lnTo>
                <a:lnTo>
                  <a:pt x="19104" y="8140"/>
                </a:lnTo>
                <a:lnTo>
                  <a:pt x="14827" y="2368"/>
                </a:lnTo>
                <a:lnTo>
                  <a:pt x="10542" y="8140"/>
                </a:lnTo>
                <a:lnTo>
                  <a:pt x="11484" y="8140"/>
                </a:lnTo>
                <a:lnTo>
                  <a:pt x="11484" y="10991"/>
                </a:lnTo>
                <a:lnTo>
                  <a:pt x="9738" y="10991"/>
                </a:lnTo>
                <a:lnTo>
                  <a:pt x="9738" y="5505"/>
                </a:lnTo>
                <a:lnTo>
                  <a:pt x="7682" y="5505"/>
                </a:lnTo>
                <a:lnTo>
                  <a:pt x="7682" y="4986"/>
                </a:lnTo>
                <a:lnTo>
                  <a:pt x="6982" y="4986"/>
                </a:lnTo>
                <a:lnTo>
                  <a:pt x="6982" y="3733"/>
                </a:lnTo>
                <a:lnTo>
                  <a:pt x="5755" y="3733"/>
                </a:lnTo>
                <a:lnTo>
                  <a:pt x="5755" y="2619"/>
                </a:lnTo>
                <a:lnTo>
                  <a:pt x="942" y="2619"/>
                </a:lnTo>
                <a:lnTo>
                  <a:pt x="942" y="3733"/>
                </a:lnTo>
                <a:lnTo>
                  <a:pt x="0" y="3733"/>
                </a:lnTo>
                <a:lnTo>
                  <a:pt x="0" y="17904"/>
                </a:lnTo>
                <a:lnTo>
                  <a:pt x="81005" y="17904"/>
                </a:lnTo>
                <a:lnTo>
                  <a:pt x="81005" y="12400"/>
                </a:lnTo>
                <a:lnTo>
                  <a:pt x="79726" y="12391"/>
                </a:lnTo>
                <a:lnTo>
                  <a:pt x="79726" y="8105"/>
                </a:lnTo>
                <a:lnTo>
                  <a:pt x="77022" y="8105"/>
                </a:lnTo>
                <a:lnTo>
                  <a:pt x="77022" y="3776"/>
                </a:lnTo>
                <a:lnTo>
                  <a:pt x="73937" y="3776"/>
                </a:lnTo>
                <a:lnTo>
                  <a:pt x="73937" y="8105"/>
                </a:lnTo>
                <a:lnTo>
                  <a:pt x="72883" y="8105"/>
                </a:lnTo>
                <a:lnTo>
                  <a:pt x="72883" y="12607"/>
                </a:lnTo>
                <a:lnTo>
                  <a:pt x="68727" y="12607"/>
                </a:lnTo>
                <a:lnTo>
                  <a:pt x="68727" y="10732"/>
                </a:lnTo>
                <a:lnTo>
                  <a:pt x="69211" y="10732"/>
                </a:lnTo>
                <a:lnTo>
                  <a:pt x="68355" y="7215"/>
                </a:lnTo>
                <a:lnTo>
                  <a:pt x="62609" y="7215"/>
                </a:lnTo>
                <a:lnTo>
                  <a:pt x="61996" y="8892"/>
                </a:lnTo>
                <a:lnTo>
                  <a:pt x="56345" y="8892"/>
                </a:lnTo>
                <a:lnTo>
                  <a:pt x="56345" y="11527"/>
                </a:lnTo>
                <a:lnTo>
                  <a:pt x="55205" y="11527"/>
                </a:lnTo>
                <a:lnTo>
                  <a:pt x="55205" y="6377"/>
                </a:lnTo>
                <a:lnTo>
                  <a:pt x="53079" y="6377"/>
                </a:lnTo>
                <a:lnTo>
                  <a:pt x="53079" y="11527"/>
                </a:lnTo>
                <a:lnTo>
                  <a:pt x="52293" y="11527"/>
                </a:lnTo>
                <a:lnTo>
                  <a:pt x="52293" y="12823"/>
                </a:lnTo>
                <a:lnTo>
                  <a:pt x="49942" y="12823"/>
                </a:lnTo>
                <a:lnTo>
                  <a:pt x="49942" y="8684"/>
                </a:lnTo>
                <a:lnTo>
                  <a:pt x="49156" y="8684"/>
                </a:lnTo>
                <a:lnTo>
                  <a:pt x="49156" y="7768"/>
                </a:lnTo>
                <a:lnTo>
                  <a:pt x="45112" y="7768"/>
                </a:lnTo>
                <a:lnTo>
                  <a:pt x="45112" y="8684"/>
                </a:lnTo>
                <a:lnTo>
                  <a:pt x="44084" y="8684"/>
                </a:lnTo>
                <a:lnTo>
                  <a:pt x="44084" y="9721"/>
                </a:lnTo>
                <a:lnTo>
                  <a:pt x="43488" y="9721"/>
                </a:lnTo>
                <a:lnTo>
                  <a:pt x="43488" y="10144"/>
                </a:lnTo>
                <a:lnTo>
                  <a:pt x="41760" y="10144"/>
                </a:lnTo>
                <a:lnTo>
                  <a:pt x="41760" y="15527"/>
                </a:lnTo>
                <a:lnTo>
                  <a:pt x="38131" y="15527"/>
                </a:lnTo>
                <a:lnTo>
                  <a:pt x="38131" y="11475"/>
                </a:lnTo>
                <a:lnTo>
                  <a:pt x="38563" y="11475"/>
                </a:lnTo>
                <a:lnTo>
                  <a:pt x="37803" y="9488"/>
                </a:lnTo>
                <a:lnTo>
                  <a:pt x="30812" y="9488"/>
                </a:lnTo>
                <a:lnTo>
                  <a:pt x="30812" y="4960"/>
                </a:lnTo>
                <a:lnTo>
                  <a:pt x="29663" y="4960"/>
                </a:lnTo>
                <a:lnTo>
                  <a:pt x="296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7"/>
          <p:cNvSpPr txBox="1">
            <a:spLocks noGrp="1"/>
          </p:cNvSpPr>
          <p:nvPr>
            <p:ph type="title" idx="6"/>
          </p:nvPr>
        </p:nvSpPr>
        <p:spPr>
          <a:xfrm>
            <a:off x="641900" y="356125"/>
            <a:ext cx="38295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 The Old Town</a:t>
            </a:r>
            <a:endParaRPr/>
          </a:p>
        </p:txBody>
      </p:sp>
      <p:sp>
        <p:nvSpPr>
          <p:cNvPr id="844" name="Google Shape;844;p47"/>
          <p:cNvSpPr/>
          <p:nvPr/>
        </p:nvSpPr>
        <p:spPr>
          <a:xfrm>
            <a:off x="1133713" y="4329575"/>
            <a:ext cx="3682533" cy="813916"/>
          </a:xfrm>
          <a:custGeom>
            <a:avLst/>
            <a:gdLst/>
            <a:ahLst/>
            <a:cxnLst/>
            <a:rect l="l" t="t" r="r" b="b"/>
            <a:pathLst>
              <a:path w="81006" h="17904" extrusionOk="0">
                <a:moveTo>
                  <a:pt x="27028" y="407"/>
                </a:moveTo>
                <a:lnTo>
                  <a:pt x="27028" y="4183"/>
                </a:lnTo>
                <a:lnTo>
                  <a:pt x="26648" y="4183"/>
                </a:lnTo>
                <a:lnTo>
                  <a:pt x="26648" y="407"/>
                </a:lnTo>
                <a:close/>
                <a:moveTo>
                  <a:pt x="27797" y="433"/>
                </a:moveTo>
                <a:lnTo>
                  <a:pt x="27797" y="4208"/>
                </a:lnTo>
                <a:lnTo>
                  <a:pt x="27425" y="4208"/>
                </a:lnTo>
                <a:lnTo>
                  <a:pt x="27425" y="433"/>
                </a:lnTo>
                <a:close/>
                <a:moveTo>
                  <a:pt x="28574" y="433"/>
                </a:moveTo>
                <a:lnTo>
                  <a:pt x="28574" y="4208"/>
                </a:lnTo>
                <a:lnTo>
                  <a:pt x="28203" y="4208"/>
                </a:lnTo>
                <a:lnTo>
                  <a:pt x="28203" y="433"/>
                </a:lnTo>
                <a:close/>
                <a:moveTo>
                  <a:pt x="29352" y="433"/>
                </a:moveTo>
                <a:lnTo>
                  <a:pt x="29352" y="4208"/>
                </a:lnTo>
                <a:lnTo>
                  <a:pt x="28972" y="4208"/>
                </a:lnTo>
                <a:lnTo>
                  <a:pt x="28972" y="433"/>
                </a:lnTo>
                <a:close/>
                <a:moveTo>
                  <a:pt x="30337" y="5340"/>
                </a:moveTo>
                <a:lnTo>
                  <a:pt x="30337" y="6109"/>
                </a:lnTo>
                <a:lnTo>
                  <a:pt x="29801" y="6109"/>
                </a:lnTo>
                <a:lnTo>
                  <a:pt x="29801" y="5340"/>
                </a:lnTo>
                <a:close/>
                <a:moveTo>
                  <a:pt x="29490" y="5358"/>
                </a:moveTo>
                <a:lnTo>
                  <a:pt x="29490" y="6135"/>
                </a:lnTo>
                <a:lnTo>
                  <a:pt x="28955" y="6135"/>
                </a:lnTo>
                <a:lnTo>
                  <a:pt x="28955" y="5358"/>
                </a:lnTo>
                <a:close/>
                <a:moveTo>
                  <a:pt x="28652" y="5384"/>
                </a:moveTo>
                <a:lnTo>
                  <a:pt x="28644" y="6153"/>
                </a:lnTo>
                <a:lnTo>
                  <a:pt x="28108" y="6153"/>
                </a:lnTo>
                <a:lnTo>
                  <a:pt x="28108" y="5384"/>
                </a:lnTo>
                <a:close/>
                <a:moveTo>
                  <a:pt x="27797" y="5409"/>
                </a:moveTo>
                <a:lnTo>
                  <a:pt x="27797" y="6178"/>
                </a:lnTo>
                <a:lnTo>
                  <a:pt x="27270" y="6178"/>
                </a:lnTo>
                <a:lnTo>
                  <a:pt x="27270" y="5409"/>
                </a:lnTo>
                <a:close/>
                <a:moveTo>
                  <a:pt x="26959" y="5435"/>
                </a:moveTo>
                <a:lnTo>
                  <a:pt x="26959" y="6204"/>
                </a:lnTo>
                <a:lnTo>
                  <a:pt x="26423" y="6204"/>
                </a:lnTo>
                <a:lnTo>
                  <a:pt x="26423" y="5435"/>
                </a:lnTo>
                <a:close/>
                <a:moveTo>
                  <a:pt x="26112" y="5453"/>
                </a:moveTo>
                <a:lnTo>
                  <a:pt x="26112" y="6230"/>
                </a:lnTo>
                <a:lnTo>
                  <a:pt x="25576" y="6230"/>
                </a:lnTo>
                <a:lnTo>
                  <a:pt x="25576" y="5453"/>
                </a:lnTo>
                <a:close/>
                <a:moveTo>
                  <a:pt x="25265" y="5479"/>
                </a:moveTo>
                <a:lnTo>
                  <a:pt x="25265" y="6248"/>
                </a:lnTo>
                <a:lnTo>
                  <a:pt x="24738" y="6248"/>
                </a:lnTo>
                <a:lnTo>
                  <a:pt x="24738" y="5479"/>
                </a:lnTo>
                <a:close/>
                <a:moveTo>
                  <a:pt x="24418" y="5505"/>
                </a:moveTo>
                <a:lnTo>
                  <a:pt x="24418" y="6274"/>
                </a:lnTo>
                <a:lnTo>
                  <a:pt x="23891" y="6274"/>
                </a:lnTo>
                <a:lnTo>
                  <a:pt x="23891" y="5505"/>
                </a:lnTo>
                <a:close/>
                <a:moveTo>
                  <a:pt x="14784" y="5764"/>
                </a:moveTo>
                <a:lnTo>
                  <a:pt x="14784" y="6550"/>
                </a:lnTo>
                <a:lnTo>
                  <a:pt x="13963" y="6550"/>
                </a:lnTo>
                <a:cubicBezTo>
                  <a:pt x="13998" y="6118"/>
                  <a:pt x="14352" y="5781"/>
                  <a:pt x="14784" y="5764"/>
                </a:cubicBezTo>
                <a:close/>
                <a:moveTo>
                  <a:pt x="14879" y="5721"/>
                </a:moveTo>
                <a:cubicBezTo>
                  <a:pt x="15363" y="5729"/>
                  <a:pt x="15752" y="6109"/>
                  <a:pt x="15769" y="6593"/>
                </a:cubicBezTo>
                <a:lnTo>
                  <a:pt x="15769" y="6611"/>
                </a:lnTo>
                <a:lnTo>
                  <a:pt x="14879" y="6611"/>
                </a:lnTo>
                <a:lnTo>
                  <a:pt x="14879" y="6550"/>
                </a:lnTo>
                <a:lnTo>
                  <a:pt x="14879" y="5721"/>
                </a:lnTo>
                <a:close/>
                <a:moveTo>
                  <a:pt x="74611" y="4243"/>
                </a:moveTo>
                <a:lnTo>
                  <a:pt x="74611" y="7293"/>
                </a:lnTo>
                <a:lnTo>
                  <a:pt x="74257" y="7293"/>
                </a:lnTo>
                <a:lnTo>
                  <a:pt x="74257" y="4243"/>
                </a:lnTo>
                <a:close/>
                <a:moveTo>
                  <a:pt x="75328" y="4243"/>
                </a:moveTo>
                <a:lnTo>
                  <a:pt x="75328" y="7293"/>
                </a:lnTo>
                <a:lnTo>
                  <a:pt x="74974" y="7293"/>
                </a:lnTo>
                <a:lnTo>
                  <a:pt x="74974" y="4243"/>
                </a:lnTo>
                <a:close/>
                <a:moveTo>
                  <a:pt x="76045" y="4243"/>
                </a:moveTo>
                <a:lnTo>
                  <a:pt x="76045" y="7293"/>
                </a:lnTo>
                <a:lnTo>
                  <a:pt x="75691" y="7293"/>
                </a:lnTo>
                <a:lnTo>
                  <a:pt x="75691" y="4243"/>
                </a:lnTo>
                <a:close/>
                <a:moveTo>
                  <a:pt x="76754" y="4243"/>
                </a:moveTo>
                <a:lnTo>
                  <a:pt x="76754" y="7293"/>
                </a:lnTo>
                <a:lnTo>
                  <a:pt x="76391" y="7293"/>
                </a:lnTo>
                <a:lnTo>
                  <a:pt x="76408" y="4243"/>
                </a:lnTo>
                <a:close/>
                <a:moveTo>
                  <a:pt x="30337" y="6636"/>
                </a:moveTo>
                <a:lnTo>
                  <a:pt x="30337" y="7405"/>
                </a:lnTo>
                <a:lnTo>
                  <a:pt x="29801" y="7405"/>
                </a:lnTo>
                <a:lnTo>
                  <a:pt x="29801" y="6636"/>
                </a:lnTo>
                <a:close/>
                <a:moveTo>
                  <a:pt x="29490" y="6654"/>
                </a:moveTo>
                <a:lnTo>
                  <a:pt x="29490" y="7431"/>
                </a:lnTo>
                <a:lnTo>
                  <a:pt x="28955" y="7431"/>
                </a:lnTo>
                <a:lnTo>
                  <a:pt x="28955" y="6654"/>
                </a:lnTo>
                <a:close/>
                <a:moveTo>
                  <a:pt x="28652" y="6680"/>
                </a:moveTo>
                <a:lnTo>
                  <a:pt x="28644" y="7449"/>
                </a:lnTo>
                <a:lnTo>
                  <a:pt x="28108" y="7449"/>
                </a:lnTo>
                <a:lnTo>
                  <a:pt x="28108" y="6680"/>
                </a:lnTo>
                <a:close/>
                <a:moveTo>
                  <a:pt x="27797" y="6706"/>
                </a:moveTo>
                <a:lnTo>
                  <a:pt x="27797" y="7475"/>
                </a:lnTo>
                <a:lnTo>
                  <a:pt x="27270" y="7475"/>
                </a:lnTo>
                <a:lnTo>
                  <a:pt x="27270" y="6706"/>
                </a:lnTo>
                <a:close/>
                <a:moveTo>
                  <a:pt x="26959" y="6731"/>
                </a:moveTo>
                <a:lnTo>
                  <a:pt x="26959" y="7500"/>
                </a:lnTo>
                <a:lnTo>
                  <a:pt x="26423" y="7500"/>
                </a:lnTo>
                <a:lnTo>
                  <a:pt x="26423" y="6731"/>
                </a:lnTo>
                <a:close/>
                <a:moveTo>
                  <a:pt x="26112" y="6749"/>
                </a:moveTo>
                <a:lnTo>
                  <a:pt x="26112" y="7526"/>
                </a:lnTo>
                <a:lnTo>
                  <a:pt x="25576" y="7526"/>
                </a:lnTo>
                <a:lnTo>
                  <a:pt x="25576" y="6749"/>
                </a:lnTo>
                <a:close/>
                <a:moveTo>
                  <a:pt x="830" y="6801"/>
                </a:moveTo>
                <a:lnTo>
                  <a:pt x="830" y="7535"/>
                </a:lnTo>
                <a:lnTo>
                  <a:pt x="432" y="7535"/>
                </a:lnTo>
                <a:lnTo>
                  <a:pt x="432" y="6801"/>
                </a:lnTo>
                <a:close/>
                <a:moveTo>
                  <a:pt x="1599" y="6801"/>
                </a:moveTo>
                <a:lnTo>
                  <a:pt x="1599" y="7535"/>
                </a:lnTo>
                <a:lnTo>
                  <a:pt x="1210" y="7535"/>
                </a:lnTo>
                <a:lnTo>
                  <a:pt x="1210" y="6801"/>
                </a:lnTo>
                <a:close/>
                <a:moveTo>
                  <a:pt x="2368" y="6801"/>
                </a:moveTo>
                <a:lnTo>
                  <a:pt x="2368" y="7535"/>
                </a:lnTo>
                <a:lnTo>
                  <a:pt x="1979" y="7535"/>
                </a:lnTo>
                <a:lnTo>
                  <a:pt x="1979" y="6801"/>
                </a:lnTo>
                <a:close/>
                <a:moveTo>
                  <a:pt x="3145" y="6801"/>
                </a:moveTo>
                <a:lnTo>
                  <a:pt x="3145" y="7535"/>
                </a:lnTo>
                <a:lnTo>
                  <a:pt x="2748" y="7535"/>
                </a:lnTo>
                <a:lnTo>
                  <a:pt x="2748" y="6801"/>
                </a:lnTo>
                <a:close/>
                <a:moveTo>
                  <a:pt x="3914" y="6801"/>
                </a:moveTo>
                <a:lnTo>
                  <a:pt x="3914" y="7535"/>
                </a:lnTo>
                <a:lnTo>
                  <a:pt x="3517" y="7535"/>
                </a:lnTo>
                <a:lnTo>
                  <a:pt x="3517" y="6801"/>
                </a:lnTo>
                <a:close/>
                <a:moveTo>
                  <a:pt x="4684" y="6801"/>
                </a:moveTo>
                <a:lnTo>
                  <a:pt x="4684" y="7535"/>
                </a:lnTo>
                <a:lnTo>
                  <a:pt x="4286" y="7535"/>
                </a:lnTo>
                <a:lnTo>
                  <a:pt x="4286" y="6801"/>
                </a:lnTo>
                <a:close/>
                <a:moveTo>
                  <a:pt x="5453" y="6801"/>
                </a:moveTo>
                <a:lnTo>
                  <a:pt x="5453" y="7535"/>
                </a:lnTo>
                <a:lnTo>
                  <a:pt x="5064" y="7535"/>
                </a:lnTo>
                <a:lnTo>
                  <a:pt x="5064" y="6801"/>
                </a:lnTo>
                <a:close/>
                <a:moveTo>
                  <a:pt x="6222" y="6801"/>
                </a:moveTo>
                <a:lnTo>
                  <a:pt x="6222" y="7535"/>
                </a:lnTo>
                <a:lnTo>
                  <a:pt x="5833" y="7535"/>
                </a:lnTo>
                <a:lnTo>
                  <a:pt x="5833" y="6801"/>
                </a:lnTo>
                <a:close/>
                <a:moveTo>
                  <a:pt x="25265" y="6775"/>
                </a:moveTo>
                <a:lnTo>
                  <a:pt x="25265" y="7544"/>
                </a:lnTo>
                <a:lnTo>
                  <a:pt x="24738" y="7544"/>
                </a:lnTo>
                <a:lnTo>
                  <a:pt x="24738" y="6775"/>
                </a:lnTo>
                <a:close/>
                <a:moveTo>
                  <a:pt x="24418" y="6801"/>
                </a:moveTo>
                <a:lnTo>
                  <a:pt x="24418" y="7570"/>
                </a:lnTo>
                <a:lnTo>
                  <a:pt x="23891" y="7570"/>
                </a:lnTo>
                <a:lnTo>
                  <a:pt x="23891" y="6801"/>
                </a:lnTo>
                <a:close/>
                <a:moveTo>
                  <a:pt x="30337" y="7932"/>
                </a:moveTo>
                <a:lnTo>
                  <a:pt x="30337" y="8701"/>
                </a:lnTo>
                <a:lnTo>
                  <a:pt x="29801" y="8701"/>
                </a:lnTo>
                <a:lnTo>
                  <a:pt x="29801" y="7932"/>
                </a:lnTo>
                <a:close/>
                <a:moveTo>
                  <a:pt x="29490" y="7950"/>
                </a:moveTo>
                <a:lnTo>
                  <a:pt x="29490" y="8727"/>
                </a:lnTo>
                <a:lnTo>
                  <a:pt x="28955" y="8727"/>
                </a:lnTo>
                <a:lnTo>
                  <a:pt x="28955" y="7950"/>
                </a:lnTo>
                <a:close/>
                <a:moveTo>
                  <a:pt x="28652" y="7976"/>
                </a:moveTo>
                <a:lnTo>
                  <a:pt x="28644" y="8745"/>
                </a:lnTo>
                <a:lnTo>
                  <a:pt x="28108" y="8745"/>
                </a:lnTo>
                <a:lnTo>
                  <a:pt x="28108" y="7976"/>
                </a:lnTo>
                <a:close/>
                <a:moveTo>
                  <a:pt x="27797" y="8002"/>
                </a:moveTo>
                <a:lnTo>
                  <a:pt x="27797" y="8771"/>
                </a:lnTo>
                <a:lnTo>
                  <a:pt x="27270" y="8771"/>
                </a:lnTo>
                <a:lnTo>
                  <a:pt x="27270" y="8002"/>
                </a:lnTo>
                <a:close/>
                <a:moveTo>
                  <a:pt x="830" y="8053"/>
                </a:moveTo>
                <a:lnTo>
                  <a:pt x="830" y="8779"/>
                </a:lnTo>
                <a:lnTo>
                  <a:pt x="432" y="8779"/>
                </a:lnTo>
                <a:lnTo>
                  <a:pt x="432" y="8053"/>
                </a:lnTo>
                <a:close/>
                <a:moveTo>
                  <a:pt x="1599" y="8053"/>
                </a:moveTo>
                <a:lnTo>
                  <a:pt x="1599" y="8779"/>
                </a:lnTo>
                <a:lnTo>
                  <a:pt x="1210" y="8779"/>
                </a:lnTo>
                <a:lnTo>
                  <a:pt x="1210" y="8053"/>
                </a:lnTo>
                <a:close/>
                <a:moveTo>
                  <a:pt x="2368" y="8053"/>
                </a:moveTo>
                <a:lnTo>
                  <a:pt x="2368" y="8779"/>
                </a:lnTo>
                <a:lnTo>
                  <a:pt x="1979" y="8779"/>
                </a:lnTo>
                <a:lnTo>
                  <a:pt x="1979" y="8053"/>
                </a:lnTo>
                <a:close/>
                <a:moveTo>
                  <a:pt x="3145" y="8053"/>
                </a:moveTo>
                <a:lnTo>
                  <a:pt x="3145" y="8779"/>
                </a:lnTo>
                <a:lnTo>
                  <a:pt x="2748" y="8779"/>
                </a:lnTo>
                <a:lnTo>
                  <a:pt x="2748" y="8053"/>
                </a:lnTo>
                <a:close/>
                <a:moveTo>
                  <a:pt x="3914" y="8053"/>
                </a:moveTo>
                <a:lnTo>
                  <a:pt x="3914" y="8779"/>
                </a:lnTo>
                <a:lnTo>
                  <a:pt x="3517" y="8779"/>
                </a:lnTo>
                <a:lnTo>
                  <a:pt x="3517" y="8053"/>
                </a:lnTo>
                <a:close/>
                <a:moveTo>
                  <a:pt x="4684" y="8053"/>
                </a:moveTo>
                <a:lnTo>
                  <a:pt x="4684" y="8779"/>
                </a:lnTo>
                <a:lnTo>
                  <a:pt x="4286" y="8779"/>
                </a:lnTo>
                <a:lnTo>
                  <a:pt x="4286" y="8053"/>
                </a:lnTo>
                <a:close/>
                <a:moveTo>
                  <a:pt x="5453" y="8053"/>
                </a:moveTo>
                <a:lnTo>
                  <a:pt x="5453" y="8779"/>
                </a:lnTo>
                <a:lnTo>
                  <a:pt x="5064" y="8779"/>
                </a:lnTo>
                <a:lnTo>
                  <a:pt x="5064" y="8053"/>
                </a:lnTo>
                <a:close/>
                <a:moveTo>
                  <a:pt x="6222" y="8053"/>
                </a:moveTo>
                <a:lnTo>
                  <a:pt x="6222" y="8779"/>
                </a:lnTo>
                <a:lnTo>
                  <a:pt x="5833" y="8779"/>
                </a:lnTo>
                <a:lnTo>
                  <a:pt x="5833" y="8053"/>
                </a:lnTo>
                <a:close/>
                <a:moveTo>
                  <a:pt x="26959" y="8028"/>
                </a:moveTo>
                <a:lnTo>
                  <a:pt x="26959" y="8797"/>
                </a:lnTo>
                <a:lnTo>
                  <a:pt x="26423" y="8797"/>
                </a:lnTo>
                <a:lnTo>
                  <a:pt x="26423" y="8028"/>
                </a:lnTo>
                <a:close/>
                <a:moveTo>
                  <a:pt x="26112" y="8045"/>
                </a:moveTo>
                <a:lnTo>
                  <a:pt x="26112" y="8822"/>
                </a:lnTo>
                <a:lnTo>
                  <a:pt x="25576" y="8822"/>
                </a:lnTo>
                <a:lnTo>
                  <a:pt x="25576" y="8045"/>
                </a:lnTo>
                <a:close/>
                <a:moveTo>
                  <a:pt x="25265" y="8071"/>
                </a:moveTo>
                <a:lnTo>
                  <a:pt x="25265" y="8840"/>
                </a:lnTo>
                <a:lnTo>
                  <a:pt x="24738" y="8840"/>
                </a:lnTo>
                <a:lnTo>
                  <a:pt x="24738" y="8071"/>
                </a:lnTo>
                <a:close/>
                <a:moveTo>
                  <a:pt x="24418" y="8097"/>
                </a:moveTo>
                <a:lnTo>
                  <a:pt x="24418" y="8866"/>
                </a:lnTo>
                <a:lnTo>
                  <a:pt x="23891" y="8866"/>
                </a:lnTo>
                <a:lnTo>
                  <a:pt x="23891" y="8097"/>
                </a:lnTo>
                <a:close/>
                <a:moveTo>
                  <a:pt x="73842" y="8641"/>
                </a:moveTo>
                <a:lnTo>
                  <a:pt x="73842" y="9470"/>
                </a:lnTo>
                <a:lnTo>
                  <a:pt x="73350" y="9470"/>
                </a:lnTo>
                <a:lnTo>
                  <a:pt x="73350" y="8641"/>
                </a:lnTo>
                <a:close/>
                <a:moveTo>
                  <a:pt x="74620" y="8641"/>
                </a:moveTo>
                <a:lnTo>
                  <a:pt x="74620" y="9470"/>
                </a:lnTo>
                <a:lnTo>
                  <a:pt x="74127" y="9470"/>
                </a:lnTo>
                <a:lnTo>
                  <a:pt x="74127" y="8641"/>
                </a:lnTo>
                <a:close/>
                <a:moveTo>
                  <a:pt x="75406" y="8641"/>
                </a:moveTo>
                <a:lnTo>
                  <a:pt x="75406" y="9470"/>
                </a:lnTo>
                <a:lnTo>
                  <a:pt x="74913" y="9470"/>
                </a:lnTo>
                <a:lnTo>
                  <a:pt x="74913" y="8641"/>
                </a:lnTo>
                <a:close/>
                <a:moveTo>
                  <a:pt x="76184" y="8641"/>
                </a:moveTo>
                <a:lnTo>
                  <a:pt x="76184" y="9470"/>
                </a:lnTo>
                <a:lnTo>
                  <a:pt x="75691" y="9470"/>
                </a:lnTo>
                <a:lnTo>
                  <a:pt x="75691" y="8641"/>
                </a:lnTo>
                <a:close/>
                <a:moveTo>
                  <a:pt x="76970" y="8641"/>
                </a:moveTo>
                <a:lnTo>
                  <a:pt x="76970" y="9470"/>
                </a:lnTo>
                <a:lnTo>
                  <a:pt x="76477" y="9470"/>
                </a:lnTo>
                <a:lnTo>
                  <a:pt x="76477" y="8641"/>
                </a:lnTo>
                <a:close/>
                <a:moveTo>
                  <a:pt x="77748" y="8641"/>
                </a:moveTo>
                <a:lnTo>
                  <a:pt x="77748" y="9470"/>
                </a:lnTo>
                <a:lnTo>
                  <a:pt x="77255" y="9470"/>
                </a:lnTo>
                <a:lnTo>
                  <a:pt x="77255" y="8641"/>
                </a:lnTo>
                <a:close/>
                <a:moveTo>
                  <a:pt x="78499" y="8641"/>
                </a:moveTo>
                <a:lnTo>
                  <a:pt x="78525" y="9470"/>
                </a:lnTo>
                <a:lnTo>
                  <a:pt x="78007" y="9470"/>
                </a:lnTo>
                <a:lnTo>
                  <a:pt x="78007" y="8641"/>
                </a:lnTo>
                <a:close/>
                <a:moveTo>
                  <a:pt x="79312" y="8641"/>
                </a:moveTo>
                <a:lnTo>
                  <a:pt x="79312" y="9470"/>
                </a:lnTo>
                <a:lnTo>
                  <a:pt x="78819" y="9470"/>
                </a:lnTo>
                <a:lnTo>
                  <a:pt x="78819" y="8641"/>
                </a:lnTo>
                <a:close/>
                <a:moveTo>
                  <a:pt x="30337" y="9229"/>
                </a:moveTo>
                <a:lnTo>
                  <a:pt x="30337" y="9998"/>
                </a:lnTo>
                <a:lnTo>
                  <a:pt x="29801" y="9998"/>
                </a:lnTo>
                <a:lnTo>
                  <a:pt x="29801" y="9229"/>
                </a:lnTo>
                <a:close/>
                <a:moveTo>
                  <a:pt x="29490" y="9246"/>
                </a:moveTo>
                <a:lnTo>
                  <a:pt x="29490" y="10023"/>
                </a:lnTo>
                <a:lnTo>
                  <a:pt x="28955" y="10023"/>
                </a:lnTo>
                <a:lnTo>
                  <a:pt x="28955" y="9246"/>
                </a:lnTo>
                <a:close/>
                <a:moveTo>
                  <a:pt x="28652" y="9272"/>
                </a:moveTo>
                <a:lnTo>
                  <a:pt x="28644" y="10041"/>
                </a:lnTo>
                <a:lnTo>
                  <a:pt x="28108" y="10041"/>
                </a:lnTo>
                <a:lnTo>
                  <a:pt x="28108" y="9272"/>
                </a:lnTo>
                <a:close/>
                <a:moveTo>
                  <a:pt x="27797" y="9298"/>
                </a:moveTo>
                <a:lnTo>
                  <a:pt x="27797" y="10067"/>
                </a:lnTo>
                <a:lnTo>
                  <a:pt x="27270" y="10067"/>
                </a:lnTo>
                <a:lnTo>
                  <a:pt x="27270" y="9298"/>
                </a:lnTo>
                <a:close/>
                <a:moveTo>
                  <a:pt x="26959" y="9324"/>
                </a:moveTo>
                <a:lnTo>
                  <a:pt x="26959" y="10093"/>
                </a:lnTo>
                <a:lnTo>
                  <a:pt x="26423" y="10093"/>
                </a:lnTo>
                <a:lnTo>
                  <a:pt x="26423" y="9324"/>
                </a:lnTo>
                <a:close/>
                <a:moveTo>
                  <a:pt x="14387" y="9617"/>
                </a:moveTo>
                <a:lnTo>
                  <a:pt x="14387" y="10110"/>
                </a:lnTo>
                <a:lnTo>
                  <a:pt x="13886" y="10110"/>
                </a:lnTo>
                <a:lnTo>
                  <a:pt x="13886" y="9617"/>
                </a:lnTo>
                <a:close/>
                <a:moveTo>
                  <a:pt x="15095" y="9617"/>
                </a:moveTo>
                <a:lnTo>
                  <a:pt x="15095" y="10110"/>
                </a:lnTo>
                <a:lnTo>
                  <a:pt x="14594" y="10110"/>
                </a:lnTo>
                <a:lnTo>
                  <a:pt x="14594" y="9617"/>
                </a:lnTo>
                <a:close/>
                <a:moveTo>
                  <a:pt x="26112" y="9341"/>
                </a:moveTo>
                <a:lnTo>
                  <a:pt x="26112" y="10119"/>
                </a:lnTo>
                <a:lnTo>
                  <a:pt x="25576" y="10119"/>
                </a:lnTo>
                <a:lnTo>
                  <a:pt x="25576" y="9341"/>
                </a:lnTo>
                <a:close/>
                <a:moveTo>
                  <a:pt x="25265" y="9367"/>
                </a:moveTo>
                <a:lnTo>
                  <a:pt x="25265" y="10136"/>
                </a:lnTo>
                <a:lnTo>
                  <a:pt x="24738" y="10136"/>
                </a:lnTo>
                <a:lnTo>
                  <a:pt x="24738" y="9367"/>
                </a:lnTo>
                <a:close/>
                <a:moveTo>
                  <a:pt x="15795" y="9626"/>
                </a:moveTo>
                <a:lnTo>
                  <a:pt x="15795" y="10162"/>
                </a:lnTo>
                <a:lnTo>
                  <a:pt x="15242" y="10162"/>
                </a:lnTo>
                <a:lnTo>
                  <a:pt x="15234" y="9626"/>
                </a:lnTo>
                <a:close/>
                <a:moveTo>
                  <a:pt x="24418" y="9393"/>
                </a:moveTo>
                <a:lnTo>
                  <a:pt x="24418" y="10162"/>
                </a:lnTo>
                <a:lnTo>
                  <a:pt x="23891" y="10162"/>
                </a:lnTo>
                <a:lnTo>
                  <a:pt x="23891" y="9393"/>
                </a:lnTo>
                <a:close/>
                <a:moveTo>
                  <a:pt x="45069" y="9989"/>
                </a:moveTo>
                <a:lnTo>
                  <a:pt x="45069" y="10585"/>
                </a:lnTo>
                <a:lnTo>
                  <a:pt x="44741" y="10585"/>
                </a:lnTo>
                <a:lnTo>
                  <a:pt x="44741" y="9989"/>
                </a:lnTo>
                <a:close/>
                <a:moveTo>
                  <a:pt x="45717" y="9998"/>
                </a:moveTo>
                <a:lnTo>
                  <a:pt x="45717" y="10594"/>
                </a:lnTo>
                <a:lnTo>
                  <a:pt x="45389" y="10594"/>
                </a:lnTo>
                <a:lnTo>
                  <a:pt x="45389" y="9998"/>
                </a:lnTo>
                <a:close/>
                <a:moveTo>
                  <a:pt x="46365" y="10006"/>
                </a:moveTo>
                <a:lnTo>
                  <a:pt x="46365" y="10602"/>
                </a:lnTo>
                <a:lnTo>
                  <a:pt x="46037" y="10602"/>
                </a:lnTo>
                <a:lnTo>
                  <a:pt x="46037" y="10006"/>
                </a:lnTo>
                <a:close/>
                <a:moveTo>
                  <a:pt x="47013" y="10015"/>
                </a:moveTo>
                <a:lnTo>
                  <a:pt x="47013" y="10611"/>
                </a:lnTo>
                <a:lnTo>
                  <a:pt x="46685" y="10611"/>
                </a:lnTo>
                <a:lnTo>
                  <a:pt x="46685" y="10015"/>
                </a:lnTo>
                <a:close/>
                <a:moveTo>
                  <a:pt x="47661" y="10023"/>
                </a:moveTo>
                <a:lnTo>
                  <a:pt x="47661" y="10620"/>
                </a:lnTo>
                <a:lnTo>
                  <a:pt x="47333" y="10620"/>
                </a:lnTo>
                <a:lnTo>
                  <a:pt x="47333" y="10023"/>
                </a:lnTo>
                <a:close/>
                <a:moveTo>
                  <a:pt x="48309" y="10023"/>
                </a:moveTo>
                <a:lnTo>
                  <a:pt x="48309" y="10628"/>
                </a:lnTo>
                <a:lnTo>
                  <a:pt x="47981" y="10628"/>
                </a:lnTo>
                <a:lnTo>
                  <a:pt x="47981" y="10023"/>
                </a:lnTo>
                <a:close/>
                <a:moveTo>
                  <a:pt x="48957" y="10032"/>
                </a:moveTo>
                <a:lnTo>
                  <a:pt x="48957" y="10637"/>
                </a:lnTo>
                <a:lnTo>
                  <a:pt x="48629" y="10637"/>
                </a:lnTo>
                <a:lnTo>
                  <a:pt x="48629" y="10032"/>
                </a:lnTo>
                <a:close/>
                <a:moveTo>
                  <a:pt x="49605" y="10041"/>
                </a:moveTo>
                <a:lnTo>
                  <a:pt x="49605" y="10637"/>
                </a:lnTo>
                <a:lnTo>
                  <a:pt x="49277" y="10637"/>
                </a:lnTo>
                <a:lnTo>
                  <a:pt x="49277" y="10041"/>
                </a:lnTo>
                <a:close/>
                <a:moveTo>
                  <a:pt x="14387" y="10291"/>
                </a:moveTo>
                <a:lnTo>
                  <a:pt x="14387" y="10775"/>
                </a:lnTo>
                <a:lnTo>
                  <a:pt x="13886" y="10775"/>
                </a:lnTo>
                <a:lnTo>
                  <a:pt x="13886" y="10291"/>
                </a:lnTo>
                <a:close/>
                <a:moveTo>
                  <a:pt x="15095" y="10291"/>
                </a:moveTo>
                <a:lnTo>
                  <a:pt x="15095" y="10775"/>
                </a:lnTo>
                <a:lnTo>
                  <a:pt x="14594" y="10775"/>
                </a:lnTo>
                <a:lnTo>
                  <a:pt x="14594" y="10291"/>
                </a:lnTo>
                <a:close/>
                <a:moveTo>
                  <a:pt x="15795" y="10291"/>
                </a:moveTo>
                <a:lnTo>
                  <a:pt x="15795" y="10775"/>
                </a:lnTo>
                <a:lnTo>
                  <a:pt x="15294" y="10775"/>
                </a:lnTo>
                <a:lnTo>
                  <a:pt x="15294" y="10291"/>
                </a:lnTo>
                <a:close/>
                <a:moveTo>
                  <a:pt x="73842" y="10041"/>
                </a:moveTo>
                <a:lnTo>
                  <a:pt x="73842" y="10870"/>
                </a:lnTo>
                <a:lnTo>
                  <a:pt x="73350" y="10870"/>
                </a:lnTo>
                <a:lnTo>
                  <a:pt x="73350" y="10041"/>
                </a:lnTo>
                <a:close/>
                <a:moveTo>
                  <a:pt x="74620" y="10041"/>
                </a:moveTo>
                <a:lnTo>
                  <a:pt x="74620" y="10870"/>
                </a:lnTo>
                <a:lnTo>
                  <a:pt x="74127" y="10870"/>
                </a:lnTo>
                <a:lnTo>
                  <a:pt x="74127" y="10041"/>
                </a:lnTo>
                <a:close/>
                <a:moveTo>
                  <a:pt x="75406" y="10041"/>
                </a:moveTo>
                <a:lnTo>
                  <a:pt x="75406" y="10870"/>
                </a:lnTo>
                <a:lnTo>
                  <a:pt x="74913" y="10870"/>
                </a:lnTo>
                <a:lnTo>
                  <a:pt x="74913" y="10041"/>
                </a:lnTo>
                <a:close/>
                <a:moveTo>
                  <a:pt x="76184" y="10041"/>
                </a:moveTo>
                <a:lnTo>
                  <a:pt x="76184" y="10870"/>
                </a:lnTo>
                <a:lnTo>
                  <a:pt x="75691" y="10870"/>
                </a:lnTo>
                <a:lnTo>
                  <a:pt x="75691" y="10041"/>
                </a:lnTo>
                <a:close/>
                <a:moveTo>
                  <a:pt x="76970" y="10041"/>
                </a:moveTo>
                <a:lnTo>
                  <a:pt x="76970" y="10870"/>
                </a:lnTo>
                <a:lnTo>
                  <a:pt x="76477" y="10870"/>
                </a:lnTo>
                <a:lnTo>
                  <a:pt x="76477" y="10041"/>
                </a:lnTo>
                <a:close/>
                <a:moveTo>
                  <a:pt x="77748" y="10041"/>
                </a:moveTo>
                <a:lnTo>
                  <a:pt x="77748" y="10870"/>
                </a:lnTo>
                <a:lnTo>
                  <a:pt x="77255" y="10870"/>
                </a:lnTo>
                <a:lnTo>
                  <a:pt x="77255" y="10041"/>
                </a:lnTo>
                <a:close/>
                <a:moveTo>
                  <a:pt x="78499" y="10041"/>
                </a:moveTo>
                <a:lnTo>
                  <a:pt x="78525" y="10870"/>
                </a:lnTo>
                <a:lnTo>
                  <a:pt x="78007" y="10870"/>
                </a:lnTo>
                <a:lnTo>
                  <a:pt x="78007" y="10041"/>
                </a:lnTo>
                <a:close/>
                <a:moveTo>
                  <a:pt x="79312" y="10041"/>
                </a:moveTo>
                <a:lnTo>
                  <a:pt x="79312" y="10870"/>
                </a:lnTo>
                <a:lnTo>
                  <a:pt x="78819" y="10870"/>
                </a:lnTo>
                <a:lnTo>
                  <a:pt x="78819" y="10041"/>
                </a:lnTo>
                <a:close/>
                <a:moveTo>
                  <a:pt x="14387" y="10957"/>
                </a:moveTo>
                <a:lnTo>
                  <a:pt x="14387" y="10991"/>
                </a:lnTo>
                <a:lnTo>
                  <a:pt x="13886" y="10991"/>
                </a:lnTo>
                <a:lnTo>
                  <a:pt x="13886" y="10957"/>
                </a:lnTo>
                <a:close/>
                <a:moveTo>
                  <a:pt x="15095" y="10957"/>
                </a:moveTo>
                <a:lnTo>
                  <a:pt x="15095" y="10991"/>
                </a:lnTo>
                <a:lnTo>
                  <a:pt x="14594" y="10991"/>
                </a:lnTo>
                <a:lnTo>
                  <a:pt x="14594" y="10957"/>
                </a:lnTo>
                <a:close/>
                <a:moveTo>
                  <a:pt x="15795" y="10957"/>
                </a:moveTo>
                <a:lnTo>
                  <a:pt x="15795" y="10991"/>
                </a:lnTo>
                <a:lnTo>
                  <a:pt x="15294" y="10991"/>
                </a:lnTo>
                <a:lnTo>
                  <a:pt x="15294" y="10957"/>
                </a:lnTo>
                <a:close/>
                <a:moveTo>
                  <a:pt x="30337" y="10525"/>
                </a:moveTo>
                <a:lnTo>
                  <a:pt x="30337" y="11294"/>
                </a:lnTo>
                <a:lnTo>
                  <a:pt x="29801" y="11294"/>
                </a:lnTo>
                <a:lnTo>
                  <a:pt x="29801" y="10525"/>
                </a:lnTo>
                <a:close/>
                <a:moveTo>
                  <a:pt x="29490" y="10542"/>
                </a:moveTo>
                <a:lnTo>
                  <a:pt x="29490" y="11320"/>
                </a:lnTo>
                <a:lnTo>
                  <a:pt x="28955" y="11320"/>
                </a:lnTo>
                <a:lnTo>
                  <a:pt x="28955" y="10542"/>
                </a:lnTo>
                <a:close/>
                <a:moveTo>
                  <a:pt x="28652" y="10568"/>
                </a:moveTo>
                <a:lnTo>
                  <a:pt x="28644" y="11337"/>
                </a:lnTo>
                <a:lnTo>
                  <a:pt x="28108" y="11337"/>
                </a:lnTo>
                <a:lnTo>
                  <a:pt x="28108" y="10568"/>
                </a:lnTo>
                <a:close/>
                <a:moveTo>
                  <a:pt x="27797" y="10594"/>
                </a:moveTo>
                <a:lnTo>
                  <a:pt x="27797" y="11363"/>
                </a:lnTo>
                <a:lnTo>
                  <a:pt x="27270" y="11363"/>
                </a:lnTo>
                <a:lnTo>
                  <a:pt x="27270" y="10594"/>
                </a:lnTo>
                <a:close/>
                <a:moveTo>
                  <a:pt x="26959" y="10620"/>
                </a:moveTo>
                <a:lnTo>
                  <a:pt x="26959" y="11389"/>
                </a:lnTo>
                <a:lnTo>
                  <a:pt x="26423" y="11389"/>
                </a:lnTo>
                <a:lnTo>
                  <a:pt x="26423" y="10620"/>
                </a:lnTo>
                <a:close/>
                <a:moveTo>
                  <a:pt x="26112" y="10637"/>
                </a:moveTo>
                <a:lnTo>
                  <a:pt x="26112" y="11415"/>
                </a:lnTo>
                <a:lnTo>
                  <a:pt x="25576" y="11415"/>
                </a:lnTo>
                <a:lnTo>
                  <a:pt x="25576" y="10637"/>
                </a:lnTo>
                <a:close/>
                <a:moveTo>
                  <a:pt x="25265" y="10663"/>
                </a:moveTo>
                <a:lnTo>
                  <a:pt x="25265" y="11432"/>
                </a:lnTo>
                <a:lnTo>
                  <a:pt x="24738" y="11432"/>
                </a:lnTo>
                <a:lnTo>
                  <a:pt x="24738" y="10663"/>
                </a:lnTo>
                <a:close/>
                <a:moveTo>
                  <a:pt x="24418" y="10689"/>
                </a:moveTo>
                <a:lnTo>
                  <a:pt x="24418" y="11458"/>
                </a:lnTo>
                <a:lnTo>
                  <a:pt x="23891" y="11458"/>
                </a:lnTo>
                <a:lnTo>
                  <a:pt x="23891" y="10689"/>
                </a:lnTo>
                <a:close/>
                <a:moveTo>
                  <a:pt x="45069" y="11017"/>
                </a:moveTo>
                <a:lnTo>
                  <a:pt x="45069" y="11622"/>
                </a:lnTo>
                <a:lnTo>
                  <a:pt x="44741" y="11622"/>
                </a:lnTo>
                <a:lnTo>
                  <a:pt x="44741" y="11017"/>
                </a:lnTo>
                <a:close/>
                <a:moveTo>
                  <a:pt x="45717" y="11026"/>
                </a:moveTo>
                <a:lnTo>
                  <a:pt x="45717" y="11622"/>
                </a:lnTo>
                <a:lnTo>
                  <a:pt x="45389" y="11622"/>
                </a:lnTo>
                <a:lnTo>
                  <a:pt x="45389" y="11026"/>
                </a:lnTo>
                <a:close/>
                <a:moveTo>
                  <a:pt x="46365" y="11034"/>
                </a:moveTo>
                <a:lnTo>
                  <a:pt x="46365" y="11631"/>
                </a:lnTo>
                <a:lnTo>
                  <a:pt x="46037" y="11631"/>
                </a:lnTo>
                <a:lnTo>
                  <a:pt x="46037" y="11034"/>
                </a:lnTo>
                <a:close/>
                <a:moveTo>
                  <a:pt x="47013" y="11043"/>
                </a:moveTo>
                <a:lnTo>
                  <a:pt x="47013" y="11639"/>
                </a:lnTo>
                <a:lnTo>
                  <a:pt x="46685" y="11639"/>
                </a:lnTo>
                <a:lnTo>
                  <a:pt x="46685" y="11043"/>
                </a:lnTo>
                <a:close/>
                <a:moveTo>
                  <a:pt x="47661" y="11052"/>
                </a:moveTo>
                <a:lnTo>
                  <a:pt x="47661" y="11648"/>
                </a:lnTo>
                <a:lnTo>
                  <a:pt x="47333" y="11648"/>
                </a:lnTo>
                <a:lnTo>
                  <a:pt x="47333" y="11052"/>
                </a:lnTo>
                <a:close/>
                <a:moveTo>
                  <a:pt x="48309" y="11060"/>
                </a:moveTo>
                <a:lnTo>
                  <a:pt x="48309" y="11657"/>
                </a:lnTo>
                <a:lnTo>
                  <a:pt x="47981" y="11657"/>
                </a:lnTo>
                <a:lnTo>
                  <a:pt x="47981" y="11060"/>
                </a:lnTo>
                <a:close/>
                <a:moveTo>
                  <a:pt x="48957" y="11069"/>
                </a:moveTo>
                <a:lnTo>
                  <a:pt x="48957" y="11665"/>
                </a:lnTo>
                <a:lnTo>
                  <a:pt x="48629" y="11665"/>
                </a:lnTo>
                <a:lnTo>
                  <a:pt x="48629" y="11069"/>
                </a:lnTo>
                <a:close/>
                <a:moveTo>
                  <a:pt x="49605" y="11069"/>
                </a:moveTo>
                <a:lnTo>
                  <a:pt x="49605" y="11674"/>
                </a:lnTo>
                <a:lnTo>
                  <a:pt x="49277" y="11674"/>
                </a:lnTo>
                <a:lnTo>
                  <a:pt x="49277" y="11069"/>
                </a:lnTo>
                <a:close/>
                <a:moveTo>
                  <a:pt x="830" y="11250"/>
                </a:moveTo>
                <a:lnTo>
                  <a:pt x="830" y="11976"/>
                </a:lnTo>
                <a:lnTo>
                  <a:pt x="432" y="11976"/>
                </a:lnTo>
                <a:lnTo>
                  <a:pt x="432" y="11250"/>
                </a:lnTo>
                <a:close/>
                <a:moveTo>
                  <a:pt x="1599" y="11250"/>
                </a:moveTo>
                <a:lnTo>
                  <a:pt x="1599" y="11976"/>
                </a:lnTo>
                <a:lnTo>
                  <a:pt x="1210" y="11976"/>
                </a:lnTo>
                <a:lnTo>
                  <a:pt x="1210" y="11250"/>
                </a:lnTo>
                <a:close/>
                <a:moveTo>
                  <a:pt x="2368" y="11250"/>
                </a:moveTo>
                <a:lnTo>
                  <a:pt x="2368" y="11976"/>
                </a:lnTo>
                <a:lnTo>
                  <a:pt x="1979" y="11976"/>
                </a:lnTo>
                <a:lnTo>
                  <a:pt x="1979" y="11250"/>
                </a:lnTo>
                <a:close/>
                <a:moveTo>
                  <a:pt x="3145" y="11250"/>
                </a:moveTo>
                <a:lnTo>
                  <a:pt x="3145" y="11976"/>
                </a:lnTo>
                <a:lnTo>
                  <a:pt x="2748" y="11976"/>
                </a:lnTo>
                <a:lnTo>
                  <a:pt x="2748" y="11250"/>
                </a:lnTo>
                <a:close/>
                <a:moveTo>
                  <a:pt x="3914" y="11250"/>
                </a:moveTo>
                <a:lnTo>
                  <a:pt x="3914" y="11976"/>
                </a:lnTo>
                <a:lnTo>
                  <a:pt x="3517" y="11976"/>
                </a:lnTo>
                <a:lnTo>
                  <a:pt x="3517" y="11250"/>
                </a:lnTo>
                <a:close/>
                <a:moveTo>
                  <a:pt x="4684" y="11250"/>
                </a:moveTo>
                <a:lnTo>
                  <a:pt x="4684" y="11976"/>
                </a:lnTo>
                <a:lnTo>
                  <a:pt x="4286" y="11976"/>
                </a:lnTo>
                <a:lnTo>
                  <a:pt x="4286" y="11250"/>
                </a:lnTo>
                <a:close/>
                <a:moveTo>
                  <a:pt x="5453" y="11250"/>
                </a:moveTo>
                <a:lnTo>
                  <a:pt x="5453" y="11976"/>
                </a:lnTo>
                <a:lnTo>
                  <a:pt x="5064" y="11976"/>
                </a:lnTo>
                <a:lnTo>
                  <a:pt x="5064" y="11250"/>
                </a:lnTo>
                <a:close/>
                <a:moveTo>
                  <a:pt x="6222" y="11250"/>
                </a:moveTo>
                <a:lnTo>
                  <a:pt x="6222" y="11976"/>
                </a:lnTo>
                <a:lnTo>
                  <a:pt x="5833" y="11976"/>
                </a:lnTo>
                <a:lnTo>
                  <a:pt x="5833" y="11250"/>
                </a:lnTo>
                <a:close/>
                <a:moveTo>
                  <a:pt x="6991" y="11250"/>
                </a:moveTo>
                <a:lnTo>
                  <a:pt x="6991" y="11976"/>
                </a:lnTo>
                <a:lnTo>
                  <a:pt x="6602" y="11976"/>
                </a:lnTo>
                <a:lnTo>
                  <a:pt x="6602" y="11250"/>
                </a:lnTo>
                <a:close/>
                <a:moveTo>
                  <a:pt x="7768" y="11250"/>
                </a:moveTo>
                <a:lnTo>
                  <a:pt x="7768" y="11976"/>
                </a:lnTo>
                <a:lnTo>
                  <a:pt x="7371" y="11976"/>
                </a:lnTo>
                <a:lnTo>
                  <a:pt x="7371" y="11250"/>
                </a:lnTo>
                <a:close/>
                <a:moveTo>
                  <a:pt x="8537" y="11250"/>
                </a:moveTo>
                <a:lnTo>
                  <a:pt x="8537" y="11976"/>
                </a:lnTo>
                <a:lnTo>
                  <a:pt x="8140" y="11976"/>
                </a:lnTo>
                <a:lnTo>
                  <a:pt x="8140" y="11250"/>
                </a:lnTo>
                <a:close/>
                <a:moveTo>
                  <a:pt x="9306" y="11250"/>
                </a:moveTo>
                <a:lnTo>
                  <a:pt x="9306" y="11976"/>
                </a:lnTo>
                <a:lnTo>
                  <a:pt x="8909" y="11976"/>
                </a:lnTo>
                <a:lnTo>
                  <a:pt x="8909" y="11250"/>
                </a:lnTo>
                <a:close/>
                <a:moveTo>
                  <a:pt x="73842" y="11432"/>
                </a:moveTo>
                <a:lnTo>
                  <a:pt x="73842" y="12270"/>
                </a:lnTo>
                <a:lnTo>
                  <a:pt x="73350" y="12270"/>
                </a:lnTo>
                <a:lnTo>
                  <a:pt x="73350" y="11432"/>
                </a:lnTo>
                <a:close/>
                <a:moveTo>
                  <a:pt x="74620" y="11432"/>
                </a:moveTo>
                <a:lnTo>
                  <a:pt x="74620" y="12270"/>
                </a:lnTo>
                <a:lnTo>
                  <a:pt x="74127" y="12270"/>
                </a:lnTo>
                <a:lnTo>
                  <a:pt x="74127" y="11432"/>
                </a:lnTo>
                <a:close/>
                <a:moveTo>
                  <a:pt x="75406" y="11432"/>
                </a:moveTo>
                <a:lnTo>
                  <a:pt x="75406" y="12270"/>
                </a:lnTo>
                <a:lnTo>
                  <a:pt x="74913" y="12270"/>
                </a:lnTo>
                <a:lnTo>
                  <a:pt x="74913" y="11432"/>
                </a:lnTo>
                <a:close/>
                <a:moveTo>
                  <a:pt x="76184" y="11432"/>
                </a:moveTo>
                <a:lnTo>
                  <a:pt x="76184" y="12270"/>
                </a:lnTo>
                <a:lnTo>
                  <a:pt x="75691" y="12270"/>
                </a:lnTo>
                <a:lnTo>
                  <a:pt x="75691" y="11432"/>
                </a:lnTo>
                <a:close/>
                <a:moveTo>
                  <a:pt x="76970" y="11432"/>
                </a:moveTo>
                <a:lnTo>
                  <a:pt x="76970" y="12270"/>
                </a:lnTo>
                <a:lnTo>
                  <a:pt x="76477" y="12270"/>
                </a:lnTo>
                <a:lnTo>
                  <a:pt x="76477" y="11432"/>
                </a:lnTo>
                <a:close/>
                <a:moveTo>
                  <a:pt x="77748" y="11432"/>
                </a:moveTo>
                <a:lnTo>
                  <a:pt x="77748" y="12270"/>
                </a:lnTo>
                <a:lnTo>
                  <a:pt x="77255" y="12270"/>
                </a:lnTo>
                <a:lnTo>
                  <a:pt x="77255" y="11432"/>
                </a:lnTo>
                <a:close/>
                <a:moveTo>
                  <a:pt x="78499" y="11432"/>
                </a:moveTo>
                <a:lnTo>
                  <a:pt x="78525" y="12270"/>
                </a:lnTo>
                <a:lnTo>
                  <a:pt x="78007" y="12270"/>
                </a:lnTo>
                <a:lnTo>
                  <a:pt x="78007" y="11432"/>
                </a:lnTo>
                <a:close/>
                <a:moveTo>
                  <a:pt x="79312" y="11432"/>
                </a:moveTo>
                <a:lnTo>
                  <a:pt x="79312" y="12270"/>
                </a:lnTo>
                <a:lnTo>
                  <a:pt x="78819" y="12270"/>
                </a:lnTo>
                <a:lnTo>
                  <a:pt x="78819" y="11432"/>
                </a:lnTo>
                <a:close/>
                <a:moveTo>
                  <a:pt x="64441" y="11155"/>
                </a:moveTo>
                <a:lnTo>
                  <a:pt x="64398" y="11233"/>
                </a:lnTo>
                <a:lnTo>
                  <a:pt x="64398" y="12210"/>
                </a:lnTo>
                <a:lnTo>
                  <a:pt x="64398" y="12426"/>
                </a:lnTo>
                <a:lnTo>
                  <a:pt x="64018" y="12426"/>
                </a:lnTo>
                <a:lnTo>
                  <a:pt x="64018" y="12210"/>
                </a:lnTo>
                <a:lnTo>
                  <a:pt x="64009" y="12210"/>
                </a:lnTo>
                <a:lnTo>
                  <a:pt x="64009" y="11233"/>
                </a:lnTo>
                <a:lnTo>
                  <a:pt x="64018" y="11233"/>
                </a:lnTo>
                <a:lnTo>
                  <a:pt x="63975" y="11155"/>
                </a:lnTo>
                <a:close/>
                <a:moveTo>
                  <a:pt x="65366" y="11155"/>
                </a:moveTo>
                <a:lnTo>
                  <a:pt x="65348" y="11233"/>
                </a:lnTo>
                <a:lnTo>
                  <a:pt x="65348" y="12210"/>
                </a:lnTo>
                <a:lnTo>
                  <a:pt x="65340" y="12210"/>
                </a:lnTo>
                <a:lnTo>
                  <a:pt x="65340" y="12426"/>
                </a:lnTo>
                <a:lnTo>
                  <a:pt x="64942" y="12426"/>
                </a:lnTo>
                <a:lnTo>
                  <a:pt x="64942" y="12210"/>
                </a:lnTo>
                <a:lnTo>
                  <a:pt x="64934" y="12210"/>
                </a:lnTo>
                <a:lnTo>
                  <a:pt x="64934" y="11233"/>
                </a:lnTo>
                <a:lnTo>
                  <a:pt x="64891" y="11155"/>
                </a:lnTo>
                <a:close/>
                <a:moveTo>
                  <a:pt x="66342" y="11155"/>
                </a:moveTo>
                <a:lnTo>
                  <a:pt x="66299" y="11233"/>
                </a:lnTo>
                <a:lnTo>
                  <a:pt x="66299" y="12210"/>
                </a:lnTo>
                <a:lnTo>
                  <a:pt x="66299" y="12426"/>
                </a:lnTo>
                <a:lnTo>
                  <a:pt x="65919" y="12426"/>
                </a:lnTo>
                <a:lnTo>
                  <a:pt x="65919" y="12210"/>
                </a:lnTo>
                <a:lnTo>
                  <a:pt x="65910" y="12210"/>
                </a:lnTo>
                <a:lnTo>
                  <a:pt x="65910" y="11233"/>
                </a:lnTo>
                <a:lnTo>
                  <a:pt x="65919" y="11233"/>
                </a:lnTo>
                <a:lnTo>
                  <a:pt x="65876" y="11155"/>
                </a:lnTo>
                <a:close/>
                <a:moveTo>
                  <a:pt x="67293" y="11155"/>
                </a:moveTo>
                <a:lnTo>
                  <a:pt x="67249" y="11233"/>
                </a:lnTo>
                <a:lnTo>
                  <a:pt x="67249" y="12210"/>
                </a:lnTo>
                <a:lnTo>
                  <a:pt x="67241" y="12210"/>
                </a:lnTo>
                <a:lnTo>
                  <a:pt x="67241" y="12426"/>
                </a:lnTo>
                <a:lnTo>
                  <a:pt x="66861" y="12426"/>
                </a:lnTo>
                <a:lnTo>
                  <a:pt x="66861" y="12210"/>
                </a:lnTo>
                <a:lnTo>
                  <a:pt x="66852" y="12210"/>
                </a:lnTo>
                <a:lnTo>
                  <a:pt x="66852" y="11233"/>
                </a:lnTo>
                <a:lnTo>
                  <a:pt x="66861" y="11233"/>
                </a:lnTo>
                <a:lnTo>
                  <a:pt x="66817" y="11155"/>
                </a:lnTo>
                <a:close/>
                <a:moveTo>
                  <a:pt x="68243" y="11155"/>
                </a:moveTo>
                <a:lnTo>
                  <a:pt x="68200" y="11233"/>
                </a:lnTo>
                <a:lnTo>
                  <a:pt x="68200" y="12210"/>
                </a:lnTo>
                <a:lnTo>
                  <a:pt x="68200" y="12426"/>
                </a:lnTo>
                <a:lnTo>
                  <a:pt x="67820" y="12426"/>
                </a:lnTo>
                <a:lnTo>
                  <a:pt x="67820" y="12210"/>
                </a:lnTo>
                <a:lnTo>
                  <a:pt x="67811" y="12210"/>
                </a:lnTo>
                <a:lnTo>
                  <a:pt x="67811" y="11233"/>
                </a:lnTo>
                <a:lnTo>
                  <a:pt x="67820" y="11233"/>
                </a:lnTo>
                <a:lnTo>
                  <a:pt x="67776" y="11155"/>
                </a:lnTo>
                <a:close/>
                <a:moveTo>
                  <a:pt x="30337" y="11821"/>
                </a:moveTo>
                <a:lnTo>
                  <a:pt x="30337" y="12590"/>
                </a:lnTo>
                <a:lnTo>
                  <a:pt x="29801" y="12590"/>
                </a:lnTo>
                <a:lnTo>
                  <a:pt x="29801" y="11821"/>
                </a:lnTo>
                <a:close/>
                <a:moveTo>
                  <a:pt x="29490" y="11838"/>
                </a:moveTo>
                <a:lnTo>
                  <a:pt x="29490" y="12616"/>
                </a:lnTo>
                <a:lnTo>
                  <a:pt x="28955" y="12616"/>
                </a:lnTo>
                <a:lnTo>
                  <a:pt x="28955" y="11838"/>
                </a:lnTo>
                <a:close/>
                <a:moveTo>
                  <a:pt x="28652" y="11864"/>
                </a:moveTo>
                <a:lnTo>
                  <a:pt x="28644" y="12633"/>
                </a:lnTo>
                <a:lnTo>
                  <a:pt x="28108" y="12633"/>
                </a:lnTo>
                <a:lnTo>
                  <a:pt x="28108" y="11864"/>
                </a:lnTo>
                <a:close/>
                <a:moveTo>
                  <a:pt x="27797" y="11890"/>
                </a:moveTo>
                <a:lnTo>
                  <a:pt x="27797" y="12659"/>
                </a:lnTo>
                <a:lnTo>
                  <a:pt x="27270" y="12659"/>
                </a:lnTo>
                <a:lnTo>
                  <a:pt x="27270" y="11890"/>
                </a:lnTo>
                <a:close/>
                <a:moveTo>
                  <a:pt x="26959" y="11916"/>
                </a:moveTo>
                <a:lnTo>
                  <a:pt x="26959" y="12685"/>
                </a:lnTo>
                <a:lnTo>
                  <a:pt x="26423" y="12685"/>
                </a:lnTo>
                <a:lnTo>
                  <a:pt x="26423" y="11916"/>
                </a:lnTo>
                <a:close/>
                <a:moveTo>
                  <a:pt x="26112" y="11933"/>
                </a:moveTo>
                <a:lnTo>
                  <a:pt x="26112" y="12711"/>
                </a:lnTo>
                <a:lnTo>
                  <a:pt x="25576" y="12711"/>
                </a:lnTo>
                <a:lnTo>
                  <a:pt x="25576" y="11933"/>
                </a:lnTo>
                <a:close/>
                <a:moveTo>
                  <a:pt x="25265" y="11959"/>
                </a:moveTo>
                <a:lnTo>
                  <a:pt x="25265" y="12728"/>
                </a:lnTo>
                <a:lnTo>
                  <a:pt x="24738" y="12728"/>
                </a:lnTo>
                <a:lnTo>
                  <a:pt x="24738" y="11959"/>
                </a:lnTo>
                <a:close/>
                <a:moveTo>
                  <a:pt x="24418" y="11985"/>
                </a:moveTo>
                <a:lnTo>
                  <a:pt x="24418" y="12754"/>
                </a:lnTo>
                <a:lnTo>
                  <a:pt x="23891" y="12754"/>
                </a:lnTo>
                <a:lnTo>
                  <a:pt x="23891" y="11985"/>
                </a:lnTo>
                <a:close/>
                <a:moveTo>
                  <a:pt x="33422" y="11734"/>
                </a:moveTo>
                <a:lnTo>
                  <a:pt x="33379" y="11803"/>
                </a:lnTo>
                <a:lnTo>
                  <a:pt x="33379" y="12685"/>
                </a:lnTo>
                <a:lnTo>
                  <a:pt x="33379" y="12875"/>
                </a:lnTo>
                <a:lnTo>
                  <a:pt x="33042" y="12875"/>
                </a:lnTo>
                <a:lnTo>
                  <a:pt x="33042" y="12685"/>
                </a:lnTo>
                <a:lnTo>
                  <a:pt x="33033" y="12685"/>
                </a:lnTo>
                <a:lnTo>
                  <a:pt x="33033" y="11803"/>
                </a:lnTo>
                <a:lnTo>
                  <a:pt x="32998" y="11734"/>
                </a:lnTo>
                <a:close/>
                <a:moveTo>
                  <a:pt x="34269" y="11734"/>
                </a:moveTo>
                <a:lnTo>
                  <a:pt x="34234" y="11803"/>
                </a:lnTo>
                <a:lnTo>
                  <a:pt x="34234" y="12685"/>
                </a:lnTo>
                <a:lnTo>
                  <a:pt x="34234" y="12875"/>
                </a:lnTo>
                <a:lnTo>
                  <a:pt x="33888" y="12875"/>
                </a:lnTo>
                <a:lnTo>
                  <a:pt x="33888" y="12685"/>
                </a:lnTo>
                <a:lnTo>
                  <a:pt x="33880" y="12685"/>
                </a:lnTo>
                <a:lnTo>
                  <a:pt x="33880" y="11803"/>
                </a:lnTo>
                <a:lnTo>
                  <a:pt x="33845" y="11734"/>
                </a:lnTo>
                <a:close/>
                <a:moveTo>
                  <a:pt x="35124" y="11734"/>
                </a:moveTo>
                <a:lnTo>
                  <a:pt x="35089" y="11803"/>
                </a:lnTo>
                <a:lnTo>
                  <a:pt x="35089" y="12685"/>
                </a:lnTo>
                <a:lnTo>
                  <a:pt x="35081" y="12685"/>
                </a:lnTo>
                <a:lnTo>
                  <a:pt x="35081" y="12875"/>
                </a:lnTo>
                <a:lnTo>
                  <a:pt x="34744" y="12875"/>
                </a:lnTo>
                <a:lnTo>
                  <a:pt x="34744" y="12685"/>
                </a:lnTo>
                <a:lnTo>
                  <a:pt x="34735" y="12685"/>
                </a:lnTo>
                <a:lnTo>
                  <a:pt x="34735" y="11803"/>
                </a:lnTo>
                <a:lnTo>
                  <a:pt x="34744" y="11803"/>
                </a:lnTo>
                <a:lnTo>
                  <a:pt x="34701" y="11734"/>
                </a:lnTo>
                <a:close/>
                <a:moveTo>
                  <a:pt x="35979" y="11734"/>
                </a:moveTo>
                <a:lnTo>
                  <a:pt x="35945" y="11803"/>
                </a:lnTo>
                <a:lnTo>
                  <a:pt x="35945" y="12685"/>
                </a:lnTo>
                <a:lnTo>
                  <a:pt x="35936" y="12685"/>
                </a:lnTo>
                <a:lnTo>
                  <a:pt x="35936" y="12875"/>
                </a:lnTo>
                <a:lnTo>
                  <a:pt x="35599" y="12875"/>
                </a:lnTo>
                <a:lnTo>
                  <a:pt x="35599" y="12685"/>
                </a:lnTo>
                <a:lnTo>
                  <a:pt x="35591" y="12685"/>
                </a:lnTo>
                <a:lnTo>
                  <a:pt x="35591" y="11803"/>
                </a:lnTo>
                <a:lnTo>
                  <a:pt x="35599" y="11803"/>
                </a:lnTo>
                <a:lnTo>
                  <a:pt x="35556" y="11734"/>
                </a:lnTo>
                <a:close/>
                <a:moveTo>
                  <a:pt x="36835" y="11734"/>
                </a:moveTo>
                <a:lnTo>
                  <a:pt x="36800" y="11803"/>
                </a:lnTo>
                <a:lnTo>
                  <a:pt x="36800" y="12685"/>
                </a:lnTo>
                <a:lnTo>
                  <a:pt x="36792" y="12685"/>
                </a:lnTo>
                <a:lnTo>
                  <a:pt x="36792" y="12875"/>
                </a:lnTo>
                <a:lnTo>
                  <a:pt x="36455" y="12875"/>
                </a:lnTo>
                <a:lnTo>
                  <a:pt x="36455" y="12685"/>
                </a:lnTo>
                <a:lnTo>
                  <a:pt x="36446" y="12685"/>
                </a:lnTo>
                <a:lnTo>
                  <a:pt x="36446" y="11803"/>
                </a:lnTo>
                <a:lnTo>
                  <a:pt x="36455" y="11803"/>
                </a:lnTo>
                <a:lnTo>
                  <a:pt x="36411" y="11734"/>
                </a:lnTo>
                <a:close/>
                <a:moveTo>
                  <a:pt x="37690" y="11734"/>
                </a:moveTo>
                <a:lnTo>
                  <a:pt x="37656" y="11803"/>
                </a:lnTo>
                <a:lnTo>
                  <a:pt x="37656" y="12685"/>
                </a:lnTo>
                <a:lnTo>
                  <a:pt x="37647" y="12685"/>
                </a:lnTo>
                <a:lnTo>
                  <a:pt x="37647" y="12875"/>
                </a:lnTo>
                <a:lnTo>
                  <a:pt x="37293" y="12875"/>
                </a:lnTo>
                <a:lnTo>
                  <a:pt x="37293" y="12685"/>
                </a:lnTo>
                <a:lnTo>
                  <a:pt x="37293" y="11803"/>
                </a:lnTo>
                <a:lnTo>
                  <a:pt x="37250" y="11734"/>
                </a:lnTo>
                <a:close/>
                <a:moveTo>
                  <a:pt x="830" y="12305"/>
                </a:moveTo>
                <a:lnTo>
                  <a:pt x="830" y="13030"/>
                </a:lnTo>
                <a:lnTo>
                  <a:pt x="432" y="13030"/>
                </a:lnTo>
                <a:lnTo>
                  <a:pt x="432" y="12305"/>
                </a:lnTo>
                <a:close/>
                <a:moveTo>
                  <a:pt x="1599" y="12305"/>
                </a:moveTo>
                <a:lnTo>
                  <a:pt x="1599" y="13030"/>
                </a:lnTo>
                <a:lnTo>
                  <a:pt x="1210" y="13030"/>
                </a:lnTo>
                <a:lnTo>
                  <a:pt x="1210" y="12305"/>
                </a:lnTo>
                <a:close/>
                <a:moveTo>
                  <a:pt x="2368" y="12305"/>
                </a:moveTo>
                <a:lnTo>
                  <a:pt x="2368" y="13030"/>
                </a:lnTo>
                <a:lnTo>
                  <a:pt x="1979" y="13030"/>
                </a:lnTo>
                <a:lnTo>
                  <a:pt x="1979" y="12305"/>
                </a:lnTo>
                <a:close/>
                <a:moveTo>
                  <a:pt x="3145" y="12305"/>
                </a:moveTo>
                <a:lnTo>
                  <a:pt x="3145" y="13030"/>
                </a:lnTo>
                <a:lnTo>
                  <a:pt x="2748" y="13030"/>
                </a:lnTo>
                <a:lnTo>
                  <a:pt x="2748" y="12305"/>
                </a:lnTo>
                <a:close/>
                <a:moveTo>
                  <a:pt x="3914" y="12305"/>
                </a:moveTo>
                <a:lnTo>
                  <a:pt x="3914" y="13030"/>
                </a:lnTo>
                <a:lnTo>
                  <a:pt x="3517" y="13030"/>
                </a:lnTo>
                <a:lnTo>
                  <a:pt x="3517" y="12305"/>
                </a:lnTo>
                <a:close/>
                <a:moveTo>
                  <a:pt x="4684" y="12305"/>
                </a:moveTo>
                <a:lnTo>
                  <a:pt x="4684" y="13030"/>
                </a:lnTo>
                <a:lnTo>
                  <a:pt x="4286" y="13030"/>
                </a:lnTo>
                <a:lnTo>
                  <a:pt x="4286" y="12305"/>
                </a:lnTo>
                <a:close/>
                <a:moveTo>
                  <a:pt x="5453" y="12305"/>
                </a:moveTo>
                <a:lnTo>
                  <a:pt x="5453" y="13030"/>
                </a:lnTo>
                <a:lnTo>
                  <a:pt x="5064" y="13030"/>
                </a:lnTo>
                <a:lnTo>
                  <a:pt x="5064" y="12305"/>
                </a:lnTo>
                <a:close/>
                <a:moveTo>
                  <a:pt x="6222" y="12305"/>
                </a:moveTo>
                <a:lnTo>
                  <a:pt x="6222" y="13030"/>
                </a:lnTo>
                <a:lnTo>
                  <a:pt x="5833" y="13030"/>
                </a:lnTo>
                <a:lnTo>
                  <a:pt x="5833" y="12305"/>
                </a:lnTo>
                <a:close/>
                <a:moveTo>
                  <a:pt x="6991" y="12305"/>
                </a:moveTo>
                <a:lnTo>
                  <a:pt x="6991" y="13030"/>
                </a:lnTo>
                <a:lnTo>
                  <a:pt x="6602" y="13030"/>
                </a:lnTo>
                <a:lnTo>
                  <a:pt x="6602" y="12305"/>
                </a:lnTo>
                <a:close/>
                <a:moveTo>
                  <a:pt x="7768" y="12305"/>
                </a:moveTo>
                <a:lnTo>
                  <a:pt x="7768" y="13030"/>
                </a:lnTo>
                <a:lnTo>
                  <a:pt x="7371" y="13030"/>
                </a:lnTo>
                <a:lnTo>
                  <a:pt x="7371" y="12305"/>
                </a:lnTo>
                <a:close/>
                <a:moveTo>
                  <a:pt x="8537" y="12305"/>
                </a:moveTo>
                <a:lnTo>
                  <a:pt x="8537" y="13030"/>
                </a:lnTo>
                <a:lnTo>
                  <a:pt x="8140" y="13030"/>
                </a:lnTo>
                <a:lnTo>
                  <a:pt x="8140" y="12305"/>
                </a:lnTo>
                <a:close/>
                <a:moveTo>
                  <a:pt x="9306" y="12305"/>
                </a:moveTo>
                <a:lnTo>
                  <a:pt x="9306" y="13030"/>
                </a:lnTo>
                <a:lnTo>
                  <a:pt x="8909" y="13030"/>
                </a:lnTo>
                <a:lnTo>
                  <a:pt x="8909" y="12305"/>
                </a:lnTo>
                <a:close/>
                <a:moveTo>
                  <a:pt x="33387" y="13635"/>
                </a:moveTo>
                <a:lnTo>
                  <a:pt x="33387" y="13659"/>
                </a:lnTo>
                <a:lnTo>
                  <a:pt x="33379" y="13635"/>
                </a:lnTo>
                <a:close/>
                <a:moveTo>
                  <a:pt x="35953" y="13635"/>
                </a:moveTo>
                <a:lnTo>
                  <a:pt x="35953" y="13659"/>
                </a:lnTo>
                <a:lnTo>
                  <a:pt x="35945" y="13635"/>
                </a:lnTo>
                <a:close/>
                <a:moveTo>
                  <a:pt x="34243" y="13635"/>
                </a:moveTo>
                <a:lnTo>
                  <a:pt x="34243" y="13665"/>
                </a:lnTo>
                <a:lnTo>
                  <a:pt x="34234" y="13635"/>
                </a:lnTo>
                <a:close/>
                <a:moveTo>
                  <a:pt x="74620" y="12832"/>
                </a:moveTo>
                <a:lnTo>
                  <a:pt x="74620" y="13670"/>
                </a:lnTo>
                <a:lnTo>
                  <a:pt x="74127" y="13670"/>
                </a:lnTo>
                <a:lnTo>
                  <a:pt x="74127" y="12832"/>
                </a:lnTo>
                <a:close/>
                <a:moveTo>
                  <a:pt x="75406" y="12832"/>
                </a:moveTo>
                <a:lnTo>
                  <a:pt x="75406" y="13670"/>
                </a:lnTo>
                <a:lnTo>
                  <a:pt x="74913" y="13670"/>
                </a:lnTo>
                <a:lnTo>
                  <a:pt x="74913" y="12832"/>
                </a:lnTo>
                <a:close/>
                <a:moveTo>
                  <a:pt x="76184" y="12832"/>
                </a:moveTo>
                <a:lnTo>
                  <a:pt x="76184" y="13670"/>
                </a:lnTo>
                <a:lnTo>
                  <a:pt x="75691" y="13670"/>
                </a:lnTo>
                <a:lnTo>
                  <a:pt x="75691" y="12832"/>
                </a:lnTo>
                <a:close/>
                <a:moveTo>
                  <a:pt x="76970" y="12832"/>
                </a:moveTo>
                <a:lnTo>
                  <a:pt x="76970" y="13670"/>
                </a:lnTo>
                <a:lnTo>
                  <a:pt x="76477" y="13670"/>
                </a:lnTo>
                <a:lnTo>
                  <a:pt x="76477" y="12832"/>
                </a:lnTo>
                <a:close/>
                <a:moveTo>
                  <a:pt x="77748" y="12832"/>
                </a:moveTo>
                <a:lnTo>
                  <a:pt x="77748" y="13670"/>
                </a:lnTo>
                <a:lnTo>
                  <a:pt x="77255" y="13670"/>
                </a:lnTo>
                <a:lnTo>
                  <a:pt x="77255" y="12832"/>
                </a:lnTo>
                <a:close/>
                <a:moveTo>
                  <a:pt x="78499" y="12832"/>
                </a:moveTo>
                <a:lnTo>
                  <a:pt x="78525" y="13670"/>
                </a:lnTo>
                <a:lnTo>
                  <a:pt x="78007" y="13670"/>
                </a:lnTo>
                <a:lnTo>
                  <a:pt x="78007" y="12832"/>
                </a:lnTo>
                <a:close/>
                <a:moveTo>
                  <a:pt x="79312" y="12832"/>
                </a:moveTo>
                <a:lnTo>
                  <a:pt x="79312" y="13670"/>
                </a:lnTo>
                <a:lnTo>
                  <a:pt x="78819" y="13670"/>
                </a:lnTo>
                <a:lnTo>
                  <a:pt x="78819" y="12832"/>
                </a:lnTo>
                <a:close/>
                <a:moveTo>
                  <a:pt x="42477" y="13169"/>
                </a:moveTo>
                <a:lnTo>
                  <a:pt x="42477" y="13773"/>
                </a:lnTo>
                <a:lnTo>
                  <a:pt x="42149" y="13773"/>
                </a:lnTo>
                <a:lnTo>
                  <a:pt x="42149" y="13169"/>
                </a:lnTo>
                <a:close/>
                <a:moveTo>
                  <a:pt x="43125" y="13186"/>
                </a:moveTo>
                <a:lnTo>
                  <a:pt x="43125" y="13782"/>
                </a:lnTo>
                <a:lnTo>
                  <a:pt x="42797" y="13782"/>
                </a:lnTo>
                <a:lnTo>
                  <a:pt x="42797" y="13186"/>
                </a:lnTo>
                <a:close/>
                <a:moveTo>
                  <a:pt x="43773" y="13195"/>
                </a:moveTo>
                <a:lnTo>
                  <a:pt x="43773" y="13791"/>
                </a:lnTo>
                <a:lnTo>
                  <a:pt x="43445" y="13791"/>
                </a:lnTo>
                <a:lnTo>
                  <a:pt x="43445" y="13195"/>
                </a:lnTo>
                <a:close/>
                <a:moveTo>
                  <a:pt x="44404" y="13203"/>
                </a:moveTo>
                <a:lnTo>
                  <a:pt x="44421" y="13799"/>
                </a:lnTo>
                <a:lnTo>
                  <a:pt x="44076" y="13799"/>
                </a:lnTo>
                <a:lnTo>
                  <a:pt x="44076" y="13203"/>
                </a:lnTo>
                <a:close/>
                <a:moveTo>
                  <a:pt x="45069" y="13212"/>
                </a:moveTo>
                <a:lnTo>
                  <a:pt x="45069" y="13817"/>
                </a:lnTo>
                <a:lnTo>
                  <a:pt x="44741" y="13817"/>
                </a:lnTo>
                <a:lnTo>
                  <a:pt x="44741" y="13212"/>
                </a:lnTo>
                <a:close/>
                <a:moveTo>
                  <a:pt x="45717" y="13220"/>
                </a:moveTo>
                <a:lnTo>
                  <a:pt x="45717" y="13825"/>
                </a:lnTo>
                <a:lnTo>
                  <a:pt x="45389" y="13825"/>
                </a:lnTo>
                <a:lnTo>
                  <a:pt x="45389" y="13220"/>
                </a:lnTo>
                <a:close/>
                <a:moveTo>
                  <a:pt x="46365" y="13229"/>
                </a:moveTo>
                <a:lnTo>
                  <a:pt x="46365" y="13825"/>
                </a:lnTo>
                <a:lnTo>
                  <a:pt x="46037" y="13825"/>
                </a:lnTo>
                <a:lnTo>
                  <a:pt x="46037" y="13229"/>
                </a:lnTo>
                <a:close/>
                <a:moveTo>
                  <a:pt x="47013" y="13238"/>
                </a:moveTo>
                <a:lnTo>
                  <a:pt x="47013" y="13834"/>
                </a:lnTo>
                <a:lnTo>
                  <a:pt x="46685" y="13834"/>
                </a:lnTo>
                <a:lnTo>
                  <a:pt x="46685" y="13238"/>
                </a:lnTo>
                <a:close/>
                <a:moveTo>
                  <a:pt x="47661" y="13246"/>
                </a:moveTo>
                <a:lnTo>
                  <a:pt x="47661" y="13843"/>
                </a:lnTo>
                <a:lnTo>
                  <a:pt x="47333" y="13843"/>
                </a:lnTo>
                <a:lnTo>
                  <a:pt x="47333" y="13246"/>
                </a:lnTo>
                <a:close/>
                <a:moveTo>
                  <a:pt x="48309" y="13255"/>
                </a:moveTo>
                <a:lnTo>
                  <a:pt x="48309" y="13851"/>
                </a:lnTo>
                <a:lnTo>
                  <a:pt x="47981" y="13851"/>
                </a:lnTo>
                <a:lnTo>
                  <a:pt x="47981" y="13255"/>
                </a:lnTo>
                <a:close/>
                <a:moveTo>
                  <a:pt x="48957" y="13264"/>
                </a:moveTo>
                <a:lnTo>
                  <a:pt x="48957" y="13860"/>
                </a:lnTo>
                <a:lnTo>
                  <a:pt x="48629" y="13860"/>
                </a:lnTo>
                <a:lnTo>
                  <a:pt x="48629" y="13264"/>
                </a:lnTo>
                <a:close/>
                <a:moveTo>
                  <a:pt x="49605" y="13272"/>
                </a:moveTo>
                <a:lnTo>
                  <a:pt x="49605" y="13868"/>
                </a:lnTo>
                <a:lnTo>
                  <a:pt x="49277" y="13868"/>
                </a:lnTo>
                <a:lnTo>
                  <a:pt x="49277" y="13272"/>
                </a:lnTo>
                <a:close/>
                <a:moveTo>
                  <a:pt x="30337" y="13117"/>
                </a:moveTo>
                <a:lnTo>
                  <a:pt x="30337" y="13886"/>
                </a:lnTo>
                <a:lnTo>
                  <a:pt x="29801" y="13886"/>
                </a:lnTo>
                <a:lnTo>
                  <a:pt x="29801" y="13117"/>
                </a:lnTo>
                <a:close/>
                <a:moveTo>
                  <a:pt x="29490" y="13134"/>
                </a:moveTo>
                <a:lnTo>
                  <a:pt x="29490" y="13912"/>
                </a:lnTo>
                <a:lnTo>
                  <a:pt x="28955" y="13912"/>
                </a:lnTo>
                <a:lnTo>
                  <a:pt x="28955" y="13134"/>
                </a:lnTo>
                <a:close/>
                <a:moveTo>
                  <a:pt x="28652" y="13160"/>
                </a:moveTo>
                <a:lnTo>
                  <a:pt x="28644" y="13929"/>
                </a:lnTo>
                <a:lnTo>
                  <a:pt x="28108" y="13929"/>
                </a:lnTo>
                <a:lnTo>
                  <a:pt x="28108" y="13160"/>
                </a:lnTo>
                <a:close/>
                <a:moveTo>
                  <a:pt x="27797" y="13186"/>
                </a:moveTo>
                <a:lnTo>
                  <a:pt x="27797" y="13955"/>
                </a:lnTo>
                <a:lnTo>
                  <a:pt x="27270" y="13955"/>
                </a:lnTo>
                <a:lnTo>
                  <a:pt x="27270" y="13186"/>
                </a:lnTo>
                <a:close/>
                <a:moveTo>
                  <a:pt x="26959" y="13212"/>
                </a:moveTo>
                <a:lnTo>
                  <a:pt x="26959" y="13981"/>
                </a:lnTo>
                <a:lnTo>
                  <a:pt x="26423" y="13981"/>
                </a:lnTo>
                <a:lnTo>
                  <a:pt x="26423" y="13212"/>
                </a:lnTo>
                <a:close/>
                <a:moveTo>
                  <a:pt x="26112" y="13229"/>
                </a:moveTo>
                <a:lnTo>
                  <a:pt x="26112" y="14007"/>
                </a:lnTo>
                <a:lnTo>
                  <a:pt x="25576" y="14007"/>
                </a:lnTo>
                <a:lnTo>
                  <a:pt x="25576" y="13229"/>
                </a:lnTo>
                <a:close/>
                <a:moveTo>
                  <a:pt x="25265" y="13255"/>
                </a:moveTo>
                <a:lnTo>
                  <a:pt x="25265" y="14024"/>
                </a:lnTo>
                <a:lnTo>
                  <a:pt x="24738" y="14024"/>
                </a:lnTo>
                <a:lnTo>
                  <a:pt x="24738" y="13255"/>
                </a:lnTo>
                <a:close/>
                <a:moveTo>
                  <a:pt x="24418" y="13281"/>
                </a:moveTo>
                <a:lnTo>
                  <a:pt x="24418" y="14050"/>
                </a:lnTo>
                <a:lnTo>
                  <a:pt x="23891" y="14050"/>
                </a:lnTo>
                <a:lnTo>
                  <a:pt x="23891" y="13281"/>
                </a:lnTo>
                <a:close/>
                <a:moveTo>
                  <a:pt x="830" y="13359"/>
                </a:moveTo>
                <a:lnTo>
                  <a:pt x="830" y="14085"/>
                </a:lnTo>
                <a:lnTo>
                  <a:pt x="432" y="14085"/>
                </a:lnTo>
                <a:lnTo>
                  <a:pt x="432" y="13359"/>
                </a:lnTo>
                <a:close/>
                <a:moveTo>
                  <a:pt x="1599" y="13359"/>
                </a:moveTo>
                <a:lnTo>
                  <a:pt x="1599" y="14085"/>
                </a:lnTo>
                <a:lnTo>
                  <a:pt x="1210" y="14085"/>
                </a:lnTo>
                <a:lnTo>
                  <a:pt x="1210" y="13359"/>
                </a:lnTo>
                <a:close/>
                <a:moveTo>
                  <a:pt x="2368" y="13359"/>
                </a:moveTo>
                <a:lnTo>
                  <a:pt x="2368" y="14085"/>
                </a:lnTo>
                <a:lnTo>
                  <a:pt x="1979" y="14085"/>
                </a:lnTo>
                <a:lnTo>
                  <a:pt x="1979" y="13359"/>
                </a:lnTo>
                <a:close/>
                <a:moveTo>
                  <a:pt x="3145" y="13359"/>
                </a:moveTo>
                <a:lnTo>
                  <a:pt x="3145" y="14085"/>
                </a:lnTo>
                <a:lnTo>
                  <a:pt x="2748" y="14085"/>
                </a:lnTo>
                <a:lnTo>
                  <a:pt x="2748" y="13359"/>
                </a:lnTo>
                <a:close/>
                <a:moveTo>
                  <a:pt x="3914" y="13359"/>
                </a:moveTo>
                <a:lnTo>
                  <a:pt x="3914" y="14085"/>
                </a:lnTo>
                <a:lnTo>
                  <a:pt x="3517" y="14085"/>
                </a:lnTo>
                <a:lnTo>
                  <a:pt x="3517" y="13359"/>
                </a:lnTo>
                <a:close/>
                <a:moveTo>
                  <a:pt x="4684" y="13359"/>
                </a:moveTo>
                <a:lnTo>
                  <a:pt x="4684" y="14085"/>
                </a:lnTo>
                <a:lnTo>
                  <a:pt x="4286" y="14085"/>
                </a:lnTo>
                <a:lnTo>
                  <a:pt x="4286" y="13359"/>
                </a:lnTo>
                <a:close/>
                <a:moveTo>
                  <a:pt x="5453" y="13359"/>
                </a:moveTo>
                <a:lnTo>
                  <a:pt x="5453" y="14085"/>
                </a:lnTo>
                <a:lnTo>
                  <a:pt x="5064" y="14085"/>
                </a:lnTo>
                <a:lnTo>
                  <a:pt x="5064" y="13359"/>
                </a:lnTo>
                <a:close/>
                <a:moveTo>
                  <a:pt x="6222" y="13359"/>
                </a:moveTo>
                <a:lnTo>
                  <a:pt x="6222" y="14085"/>
                </a:lnTo>
                <a:lnTo>
                  <a:pt x="5833" y="14085"/>
                </a:lnTo>
                <a:lnTo>
                  <a:pt x="5833" y="13359"/>
                </a:lnTo>
                <a:close/>
                <a:moveTo>
                  <a:pt x="6991" y="13359"/>
                </a:moveTo>
                <a:lnTo>
                  <a:pt x="6991" y="14085"/>
                </a:lnTo>
                <a:lnTo>
                  <a:pt x="6602" y="14085"/>
                </a:lnTo>
                <a:lnTo>
                  <a:pt x="6602" y="13359"/>
                </a:lnTo>
                <a:close/>
                <a:moveTo>
                  <a:pt x="7768" y="13359"/>
                </a:moveTo>
                <a:lnTo>
                  <a:pt x="7768" y="14085"/>
                </a:lnTo>
                <a:lnTo>
                  <a:pt x="7371" y="14085"/>
                </a:lnTo>
                <a:lnTo>
                  <a:pt x="7371" y="13359"/>
                </a:lnTo>
                <a:close/>
                <a:moveTo>
                  <a:pt x="8537" y="13359"/>
                </a:moveTo>
                <a:lnTo>
                  <a:pt x="8537" y="14085"/>
                </a:lnTo>
                <a:lnTo>
                  <a:pt x="8140" y="14085"/>
                </a:lnTo>
                <a:lnTo>
                  <a:pt x="8140" y="13359"/>
                </a:lnTo>
                <a:close/>
                <a:moveTo>
                  <a:pt x="9306" y="13359"/>
                </a:moveTo>
                <a:lnTo>
                  <a:pt x="9306" y="14085"/>
                </a:lnTo>
                <a:lnTo>
                  <a:pt x="8909" y="14085"/>
                </a:lnTo>
                <a:lnTo>
                  <a:pt x="8909" y="13359"/>
                </a:lnTo>
                <a:close/>
                <a:moveTo>
                  <a:pt x="64433" y="13203"/>
                </a:moveTo>
                <a:lnTo>
                  <a:pt x="64398" y="13272"/>
                </a:lnTo>
                <a:lnTo>
                  <a:pt x="64407" y="13272"/>
                </a:lnTo>
                <a:lnTo>
                  <a:pt x="64407" y="14257"/>
                </a:lnTo>
                <a:lnTo>
                  <a:pt x="64398" y="14257"/>
                </a:lnTo>
                <a:lnTo>
                  <a:pt x="64398" y="14473"/>
                </a:lnTo>
                <a:lnTo>
                  <a:pt x="64018" y="14473"/>
                </a:lnTo>
                <a:lnTo>
                  <a:pt x="64018" y="14257"/>
                </a:lnTo>
                <a:lnTo>
                  <a:pt x="64009" y="14257"/>
                </a:lnTo>
                <a:lnTo>
                  <a:pt x="64009" y="13272"/>
                </a:lnTo>
                <a:lnTo>
                  <a:pt x="63975" y="13220"/>
                </a:lnTo>
                <a:lnTo>
                  <a:pt x="63975" y="13203"/>
                </a:lnTo>
                <a:close/>
                <a:moveTo>
                  <a:pt x="65366" y="13203"/>
                </a:moveTo>
                <a:lnTo>
                  <a:pt x="65348" y="13272"/>
                </a:lnTo>
                <a:lnTo>
                  <a:pt x="65357" y="13272"/>
                </a:lnTo>
                <a:lnTo>
                  <a:pt x="65357" y="14257"/>
                </a:lnTo>
                <a:lnTo>
                  <a:pt x="65348" y="14257"/>
                </a:lnTo>
                <a:lnTo>
                  <a:pt x="65348" y="14473"/>
                </a:lnTo>
                <a:lnTo>
                  <a:pt x="64942" y="14473"/>
                </a:lnTo>
                <a:lnTo>
                  <a:pt x="64942" y="14257"/>
                </a:lnTo>
                <a:lnTo>
                  <a:pt x="64942" y="13272"/>
                </a:lnTo>
                <a:lnTo>
                  <a:pt x="64891" y="13203"/>
                </a:lnTo>
                <a:close/>
                <a:moveTo>
                  <a:pt x="66333" y="13203"/>
                </a:moveTo>
                <a:lnTo>
                  <a:pt x="66299" y="13272"/>
                </a:lnTo>
                <a:lnTo>
                  <a:pt x="66308" y="13272"/>
                </a:lnTo>
                <a:lnTo>
                  <a:pt x="66308" y="14257"/>
                </a:lnTo>
                <a:lnTo>
                  <a:pt x="66299" y="14257"/>
                </a:lnTo>
                <a:lnTo>
                  <a:pt x="66299" y="14473"/>
                </a:lnTo>
                <a:lnTo>
                  <a:pt x="65919" y="14473"/>
                </a:lnTo>
                <a:lnTo>
                  <a:pt x="65919" y="14257"/>
                </a:lnTo>
                <a:lnTo>
                  <a:pt x="65910" y="14257"/>
                </a:lnTo>
                <a:lnTo>
                  <a:pt x="65910" y="13272"/>
                </a:lnTo>
                <a:lnTo>
                  <a:pt x="65867" y="13203"/>
                </a:lnTo>
                <a:close/>
                <a:moveTo>
                  <a:pt x="67293" y="13203"/>
                </a:moveTo>
                <a:lnTo>
                  <a:pt x="67249" y="13272"/>
                </a:lnTo>
                <a:lnTo>
                  <a:pt x="67258" y="13272"/>
                </a:lnTo>
                <a:lnTo>
                  <a:pt x="67258" y="14257"/>
                </a:lnTo>
                <a:lnTo>
                  <a:pt x="67249" y="14257"/>
                </a:lnTo>
                <a:lnTo>
                  <a:pt x="67249" y="14473"/>
                </a:lnTo>
                <a:lnTo>
                  <a:pt x="66869" y="14473"/>
                </a:lnTo>
                <a:lnTo>
                  <a:pt x="66869" y="14257"/>
                </a:lnTo>
                <a:lnTo>
                  <a:pt x="66869" y="13272"/>
                </a:lnTo>
                <a:lnTo>
                  <a:pt x="66826" y="13203"/>
                </a:lnTo>
                <a:close/>
                <a:moveTo>
                  <a:pt x="68243" y="13203"/>
                </a:moveTo>
                <a:lnTo>
                  <a:pt x="68200" y="13272"/>
                </a:lnTo>
                <a:lnTo>
                  <a:pt x="68208" y="13272"/>
                </a:lnTo>
                <a:lnTo>
                  <a:pt x="68208" y="14257"/>
                </a:lnTo>
                <a:lnTo>
                  <a:pt x="68200" y="14257"/>
                </a:lnTo>
                <a:lnTo>
                  <a:pt x="68200" y="14473"/>
                </a:lnTo>
                <a:lnTo>
                  <a:pt x="67820" y="14473"/>
                </a:lnTo>
                <a:lnTo>
                  <a:pt x="67820" y="14257"/>
                </a:lnTo>
                <a:lnTo>
                  <a:pt x="67811" y="14257"/>
                </a:lnTo>
                <a:lnTo>
                  <a:pt x="67811" y="13272"/>
                </a:lnTo>
                <a:lnTo>
                  <a:pt x="67768" y="13203"/>
                </a:lnTo>
                <a:close/>
                <a:moveTo>
                  <a:pt x="42477" y="14033"/>
                </a:moveTo>
                <a:lnTo>
                  <a:pt x="42477" y="14637"/>
                </a:lnTo>
                <a:lnTo>
                  <a:pt x="42149" y="14637"/>
                </a:lnTo>
                <a:lnTo>
                  <a:pt x="42149" y="14033"/>
                </a:lnTo>
                <a:close/>
                <a:moveTo>
                  <a:pt x="43125" y="14050"/>
                </a:moveTo>
                <a:lnTo>
                  <a:pt x="43125" y="14646"/>
                </a:lnTo>
                <a:lnTo>
                  <a:pt x="42797" y="14646"/>
                </a:lnTo>
                <a:lnTo>
                  <a:pt x="42797" y="14050"/>
                </a:lnTo>
                <a:close/>
                <a:moveTo>
                  <a:pt x="43773" y="14059"/>
                </a:moveTo>
                <a:lnTo>
                  <a:pt x="43773" y="14655"/>
                </a:lnTo>
                <a:lnTo>
                  <a:pt x="43445" y="14655"/>
                </a:lnTo>
                <a:lnTo>
                  <a:pt x="43445" y="14059"/>
                </a:lnTo>
                <a:close/>
                <a:moveTo>
                  <a:pt x="44404" y="14067"/>
                </a:moveTo>
                <a:lnTo>
                  <a:pt x="44421" y="14663"/>
                </a:lnTo>
                <a:lnTo>
                  <a:pt x="44076" y="14663"/>
                </a:lnTo>
                <a:lnTo>
                  <a:pt x="44076" y="14067"/>
                </a:lnTo>
                <a:close/>
                <a:moveTo>
                  <a:pt x="45069" y="14076"/>
                </a:moveTo>
                <a:lnTo>
                  <a:pt x="45069" y="14681"/>
                </a:lnTo>
                <a:lnTo>
                  <a:pt x="44741" y="14681"/>
                </a:lnTo>
                <a:lnTo>
                  <a:pt x="44741" y="14076"/>
                </a:lnTo>
                <a:close/>
                <a:moveTo>
                  <a:pt x="45717" y="14085"/>
                </a:moveTo>
                <a:lnTo>
                  <a:pt x="45717" y="14689"/>
                </a:lnTo>
                <a:lnTo>
                  <a:pt x="45389" y="14689"/>
                </a:lnTo>
                <a:lnTo>
                  <a:pt x="45389" y="14085"/>
                </a:lnTo>
                <a:close/>
                <a:moveTo>
                  <a:pt x="46365" y="14093"/>
                </a:moveTo>
                <a:lnTo>
                  <a:pt x="46365" y="14689"/>
                </a:lnTo>
                <a:lnTo>
                  <a:pt x="46037" y="14689"/>
                </a:lnTo>
                <a:lnTo>
                  <a:pt x="46037" y="14093"/>
                </a:lnTo>
                <a:close/>
                <a:moveTo>
                  <a:pt x="47013" y="14102"/>
                </a:moveTo>
                <a:lnTo>
                  <a:pt x="47013" y="14698"/>
                </a:lnTo>
                <a:lnTo>
                  <a:pt x="46685" y="14698"/>
                </a:lnTo>
                <a:lnTo>
                  <a:pt x="46685" y="14102"/>
                </a:lnTo>
                <a:close/>
                <a:moveTo>
                  <a:pt x="47661" y="14110"/>
                </a:moveTo>
                <a:lnTo>
                  <a:pt x="47661" y="14707"/>
                </a:lnTo>
                <a:lnTo>
                  <a:pt x="47333" y="14707"/>
                </a:lnTo>
                <a:lnTo>
                  <a:pt x="47333" y="14110"/>
                </a:lnTo>
                <a:close/>
                <a:moveTo>
                  <a:pt x="48309" y="14119"/>
                </a:moveTo>
                <a:lnTo>
                  <a:pt x="48309" y="14715"/>
                </a:lnTo>
                <a:lnTo>
                  <a:pt x="47981" y="14715"/>
                </a:lnTo>
                <a:lnTo>
                  <a:pt x="47981" y="14119"/>
                </a:lnTo>
                <a:close/>
                <a:moveTo>
                  <a:pt x="48957" y="14128"/>
                </a:moveTo>
                <a:lnTo>
                  <a:pt x="48957" y="14724"/>
                </a:lnTo>
                <a:lnTo>
                  <a:pt x="48629" y="14724"/>
                </a:lnTo>
                <a:lnTo>
                  <a:pt x="48629" y="14128"/>
                </a:lnTo>
                <a:close/>
                <a:moveTo>
                  <a:pt x="49605" y="14136"/>
                </a:moveTo>
                <a:lnTo>
                  <a:pt x="49605" y="14733"/>
                </a:lnTo>
                <a:lnTo>
                  <a:pt x="49277" y="14733"/>
                </a:lnTo>
                <a:lnTo>
                  <a:pt x="49277" y="14136"/>
                </a:lnTo>
                <a:close/>
                <a:moveTo>
                  <a:pt x="33387" y="13756"/>
                </a:moveTo>
                <a:lnTo>
                  <a:pt x="33387" y="14517"/>
                </a:lnTo>
                <a:lnTo>
                  <a:pt x="33379" y="14517"/>
                </a:lnTo>
                <a:lnTo>
                  <a:pt x="33379" y="14897"/>
                </a:lnTo>
                <a:lnTo>
                  <a:pt x="33033" y="14897"/>
                </a:lnTo>
                <a:lnTo>
                  <a:pt x="33033" y="14707"/>
                </a:lnTo>
                <a:lnTo>
                  <a:pt x="33033" y="13825"/>
                </a:lnTo>
                <a:lnTo>
                  <a:pt x="32998" y="13756"/>
                </a:lnTo>
                <a:close/>
                <a:moveTo>
                  <a:pt x="34243" y="13756"/>
                </a:moveTo>
                <a:lnTo>
                  <a:pt x="34243" y="14517"/>
                </a:lnTo>
                <a:lnTo>
                  <a:pt x="34234" y="14517"/>
                </a:lnTo>
                <a:lnTo>
                  <a:pt x="34234" y="14897"/>
                </a:lnTo>
                <a:lnTo>
                  <a:pt x="33897" y="14897"/>
                </a:lnTo>
                <a:lnTo>
                  <a:pt x="33897" y="14707"/>
                </a:lnTo>
                <a:lnTo>
                  <a:pt x="33897" y="13825"/>
                </a:lnTo>
                <a:lnTo>
                  <a:pt x="33854" y="13756"/>
                </a:lnTo>
                <a:close/>
                <a:moveTo>
                  <a:pt x="35089" y="13756"/>
                </a:moveTo>
                <a:lnTo>
                  <a:pt x="35089" y="14517"/>
                </a:lnTo>
                <a:lnTo>
                  <a:pt x="35081" y="14517"/>
                </a:lnTo>
                <a:lnTo>
                  <a:pt x="35081" y="14897"/>
                </a:lnTo>
                <a:lnTo>
                  <a:pt x="34744" y="14897"/>
                </a:lnTo>
                <a:lnTo>
                  <a:pt x="34744" y="14707"/>
                </a:lnTo>
                <a:lnTo>
                  <a:pt x="34744" y="13825"/>
                </a:lnTo>
                <a:lnTo>
                  <a:pt x="34709" y="13756"/>
                </a:lnTo>
                <a:close/>
                <a:moveTo>
                  <a:pt x="35953" y="13756"/>
                </a:moveTo>
                <a:lnTo>
                  <a:pt x="35953" y="14517"/>
                </a:lnTo>
                <a:lnTo>
                  <a:pt x="35945" y="14517"/>
                </a:lnTo>
                <a:lnTo>
                  <a:pt x="35945" y="14897"/>
                </a:lnTo>
                <a:lnTo>
                  <a:pt x="35608" y="14897"/>
                </a:lnTo>
                <a:lnTo>
                  <a:pt x="35608" y="14707"/>
                </a:lnTo>
                <a:lnTo>
                  <a:pt x="35608" y="13825"/>
                </a:lnTo>
                <a:lnTo>
                  <a:pt x="35565" y="13756"/>
                </a:lnTo>
                <a:close/>
                <a:moveTo>
                  <a:pt x="36800" y="13756"/>
                </a:moveTo>
                <a:lnTo>
                  <a:pt x="36800" y="14517"/>
                </a:lnTo>
                <a:lnTo>
                  <a:pt x="36792" y="14517"/>
                </a:lnTo>
                <a:lnTo>
                  <a:pt x="36792" y="14897"/>
                </a:lnTo>
                <a:lnTo>
                  <a:pt x="36455" y="14897"/>
                </a:lnTo>
                <a:lnTo>
                  <a:pt x="36455" y="14707"/>
                </a:lnTo>
                <a:lnTo>
                  <a:pt x="36455" y="13825"/>
                </a:lnTo>
                <a:lnTo>
                  <a:pt x="36411" y="13756"/>
                </a:lnTo>
                <a:close/>
                <a:moveTo>
                  <a:pt x="37690" y="13575"/>
                </a:moveTo>
                <a:lnTo>
                  <a:pt x="37656" y="13635"/>
                </a:lnTo>
                <a:lnTo>
                  <a:pt x="37656" y="14517"/>
                </a:lnTo>
                <a:lnTo>
                  <a:pt x="37647" y="14517"/>
                </a:lnTo>
                <a:lnTo>
                  <a:pt x="37647" y="14897"/>
                </a:lnTo>
                <a:lnTo>
                  <a:pt x="37310" y="14897"/>
                </a:lnTo>
                <a:lnTo>
                  <a:pt x="37310" y="14707"/>
                </a:lnTo>
                <a:lnTo>
                  <a:pt x="37310" y="13825"/>
                </a:lnTo>
                <a:lnTo>
                  <a:pt x="37275" y="13756"/>
                </a:lnTo>
                <a:lnTo>
                  <a:pt x="37690" y="13575"/>
                </a:lnTo>
                <a:close/>
                <a:moveTo>
                  <a:pt x="74620" y="14231"/>
                </a:moveTo>
                <a:lnTo>
                  <a:pt x="74620" y="15061"/>
                </a:lnTo>
                <a:lnTo>
                  <a:pt x="74127" y="15061"/>
                </a:lnTo>
                <a:lnTo>
                  <a:pt x="74127" y="14231"/>
                </a:lnTo>
                <a:close/>
                <a:moveTo>
                  <a:pt x="75406" y="14231"/>
                </a:moveTo>
                <a:lnTo>
                  <a:pt x="75406" y="15061"/>
                </a:lnTo>
                <a:lnTo>
                  <a:pt x="74913" y="15061"/>
                </a:lnTo>
                <a:lnTo>
                  <a:pt x="74913" y="14231"/>
                </a:lnTo>
                <a:close/>
                <a:moveTo>
                  <a:pt x="76184" y="14231"/>
                </a:moveTo>
                <a:lnTo>
                  <a:pt x="76184" y="15061"/>
                </a:lnTo>
                <a:lnTo>
                  <a:pt x="75691" y="15061"/>
                </a:lnTo>
                <a:lnTo>
                  <a:pt x="75691" y="14231"/>
                </a:lnTo>
                <a:close/>
                <a:moveTo>
                  <a:pt x="76970" y="14231"/>
                </a:moveTo>
                <a:lnTo>
                  <a:pt x="76970" y="15061"/>
                </a:lnTo>
                <a:lnTo>
                  <a:pt x="76477" y="15061"/>
                </a:lnTo>
                <a:lnTo>
                  <a:pt x="76477" y="14231"/>
                </a:lnTo>
                <a:close/>
                <a:moveTo>
                  <a:pt x="77748" y="14231"/>
                </a:moveTo>
                <a:lnTo>
                  <a:pt x="77748" y="15061"/>
                </a:lnTo>
                <a:lnTo>
                  <a:pt x="77255" y="15061"/>
                </a:lnTo>
                <a:lnTo>
                  <a:pt x="77255" y="14231"/>
                </a:lnTo>
                <a:close/>
                <a:moveTo>
                  <a:pt x="78499" y="14231"/>
                </a:moveTo>
                <a:lnTo>
                  <a:pt x="78525" y="15061"/>
                </a:lnTo>
                <a:lnTo>
                  <a:pt x="78007" y="15061"/>
                </a:lnTo>
                <a:lnTo>
                  <a:pt x="78007" y="14231"/>
                </a:lnTo>
                <a:close/>
                <a:moveTo>
                  <a:pt x="79312" y="14231"/>
                </a:moveTo>
                <a:lnTo>
                  <a:pt x="79312" y="15061"/>
                </a:lnTo>
                <a:lnTo>
                  <a:pt x="78819" y="15061"/>
                </a:lnTo>
                <a:lnTo>
                  <a:pt x="78819" y="14231"/>
                </a:lnTo>
                <a:close/>
                <a:moveTo>
                  <a:pt x="830" y="14421"/>
                </a:moveTo>
                <a:lnTo>
                  <a:pt x="830" y="15147"/>
                </a:lnTo>
                <a:lnTo>
                  <a:pt x="432" y="15147"/>
                </a:lnTo>
                <a:lnTo>
                  <a:pt x="432" y="14421"/>
                </a:lnTo>
                <a:close/>
                <a:moveTo>
                  <a:pt x="1599" y="14421"/>
                </a:moveTo>
                <a:lnTo>
                  <a:pt x="1599" y="15147"/>
                </a:lnTo>
                <a:lnTo>
                  <a:pt x="1210" y="15147"/>
                </a:lnTo>
                <a:lnTo>
                  <a:pt x="1210" y="14421"/>
                </a:lnTo>
                <a:close/>
                <a:moveTo>
                  <a:pt x="2368" y="14421"/>
                </a:moveTo>
                <a:lnTo>
                  <a:pt x="2368" y="15147"/>
                </a:lnTo>
                <a:lnTo>
                  <a:pt x="1979" y="15147"/>
                </a:lnTo>
                <a:lnTo>
                  <a:pt x="1979" y="14421"/>
                </a:lnTo>
                <a:close/>
                <a:moveTo>
                  <a:pt x="3145" y="14421"/>
                </a:moveTo>
                <a:lnTo>
                  <a:pt x="3145" y="15147"/>
                </a:lnTo>
                <a:lnTo>
                  <a:pt x="2748" y="15147"/>
                </a:lnTo>
                <a:lnTo>
                  <a:pt x="2748" y="14421"/>
                </a:lnTo>
                <a:close/>
                <a:moveTo>
                  <a:pt x="3914" y="14421"/>
                </a:moveTo>
                <a:lnTo>
                  <a:pt x="3914" y="15147"/>
                </a:lnTo>
                <a:lnTo>
                  <a:pt x="3517" y="15147"/>
                </a:lnTo>
                <a:lnTo>
                  <a:pt x="3517" y="14421"/>
                </a:lnTo>
                <a:close/>
                <a:moveTo>
                  <a:pt x="4684" y="14421"/>
                </a:moveTo>
                <a:lnTo>
                  <a:pt x="4684" y="15147"/>
                </a:lnTo>
                <a:lnTo>
                  <a:pt x="4286" y="15147"/>
                </a:lnTo>
                <a:lnTo>
                  <a:pt x="4286" y="14421"/>
                </a:lnTo>
                <a:close/>
                <a:moveTo>
                  <a:pt x="5453" y="14421"/>
                </a:moveTo>
                <a:lnTo>
                  <a:pt x="5453" y="15147"/>
                </a:lnTo>
                <a:lnTo>
                  <a:pt x="5064" y="15147"/>
                </a:lnTo>
                <a:lnTo>
                  <a:pt x="5064" y="14421"/>
                </a:lnTo>
                <a:close/>
                <a:moveTo>
                  <a:pt x="6222" y="14421"/>
                </a:moveTo>
                <a:lnTo>
                  <a:pt x="6222" y="15147"/>
                </a:lnTo>
                <a:lnTo>
                  <a:pt x="5833" y="15147"/>
                </a:lnTo>
                <a:lnTo>
                  <a:pt x="5833" y="14421"/>
                </a:lnTo>
                <a:close/>
                <a:moveTo>
                  <a:pt x="6991" y="14421"/>
                </a:moveTo>
                <a:lnTo>
                  <a:pt x="6991" y="15147"/>
                </a:lnTo>
                <a:lnTo>
                  <a:pt x="6602" y="15147"/>
                </a:lnTo>
                <a:lnTo>
                  <a:pt x="6602" y="14421"/>
                </a:lnTo>
                <a:close/>
                <a:moveTo>
                  <a:pt x="7768" y="14421"/>
                </a:moveTo>
                <a:lnTo>
                  <a:pt x="7768" y="15147"/>
                </a:lnTo>
                <a:lnTo>
                  <a:pt x="7371" y="15147"/>
                </a:lnTo>
                <a:lnTo>
                  <a:pt x="7371" y="14421"/>
                </a:lnTo>
                <a:close/>
                <a:moveTo>
                  <a:pt x="8537" y="14421"/>
                </a:moveTo>
                <a:lnTo>
                  <a:pt x="8537" y="15147"/>
                </a:lnTo>
                <a:lnTo>
                  <a:pt x="8140" y="15147"/>
                </a:lnTo>
                <a:lnTo>
                  <a:pt x="8140" y="14421"/>
                </a:lnTo>
                <a:close/>
                <a:moveTo>
                  <a:pt x="9306" y="14421"/>
                </a:moveTo>
                <a:lnTo>
                  <a:pt x="9306" y="15147"/>
                </a:lnTo>
                <a:lnTo>
                  <a:pt x="8909" y="15147"/>
                </a:lnTo>
                <a:lnTo>
                  <a:pt x="8909" y="14421"/>
                </a:lnTo>
                <a:close/>
                <a:moveTo>
                  <a:pt x="30337" y="14577"/>
                </a:moveTo>
                <a:lnTo>
                  <a:pt x="30337" y="15182"/>
                </a:lnTo>
                <a:lnTo>
                  <a:pt x="29801" y="15182"/>
                </a:lnTo>
                <a:lnTo>
                  <a:pt x="29801" y="14577"/>
                </a:lnTo>
                <a:close/>
                <a:moveTo>
                  <a:pt x="29490" y="14577"/>
                </a:moveTo>
                <a:lnTo>
                  <a:pt x="29490" y="15208"/>
                </a:lnTo>
                <a:lnTo>
                  <a:pt x="28955" y="15208"/>
                </a:lnTo>
                <a:lnTo>
                  <a:pt x="28955" y="14577"/>
                </a:lnTo>
                <a:close/>
                <a:moveTo>
                  <a:pt x="28652" y="14577"/>
                </a:moveTo>
                <a:lnTo>
                  <a:pt x="28644" y="15225"/>
                </a:lnTo>
                <a:lnTo>
                  <a:pt x="28108" y="15225"/>
                </a:lnTo>
                <a:lnTo>
                  <a:pt x="28108" y="14577"/>
                </a:lnTo>
                <a:close/>
                <a:moveTo>
                  <a:pt x="27797" y="14577"/>
                </a:moveTo>
                <a:lnTo>
                  <a:pt x="27797" y="15251"/>
                </a:lnTo>
                <a:lnTo>
                  <a:pt x="27270" y="15251"/>
                </a:lnTo>
                <a:lnTo>
                  <a:pt x="27270" y="14577"/>
                </a:lnTo>
                <a:close/>
                <a:moveTo>
                  <a:pt x="26959" y="14577"/>
                </a:moveTo>
                <a:lnTo>
                  <a:pt x="26959" y="15277"/>
                </a:lnTo>
                <a:lnTo>
                  <a:pt x="26423" y="15277"/>
                </a:lnTo>
                <a:lnTo>
                  <a:pt x="26423" y="14577"/>
                </a:lnTo>
                <a:close/>
                <a:moveTo>
                  <a:pt x="26112" y="14577"/>
                </a:moveTo>
                <a:lnTo>
                  <a:pt x="26112" y="15303"/>
                </a:lnTo>
                <a:lnTo>
                  <a:pt x="25576" y="15303"/>
                </a:lnTo>
                <a:lnTo>
                  <a:pt x="25576" y="14577"/>
                </a:lnTo>
                <a:close/>
                <a:moveTo>
                  <a:pt x="25265" y="14577"/>
                </a:moveTo>
                <a:lnTo>
                  <a:pt x="25265" y="15320"/>
                </a:lnTo>
                <a:lnTo>
                  <a:pt x="24738" y="15320"/>
                </a:lnTo>
                <a:lnTo>
                  <a:pt x="24738" y="14577"/>
                </a:lnTo>
                <a:close/>
                <a:moveTo>
                  <a:pt x="33382" y="15268"/>
                </a:moveTo>
                <a:lnTo>
                  <a:pt x="33379" y="15337"/>
                </a:lnTo>
                <a:lnTo>
                  <a:pt x="33387" y="15324"/>
                </a:lnTo>
                <a:lnTo>
                  <a:pt x="33387" y="15268"/>
                </a:lnTo>
                <a:close/>
                <a:moveTo>
                  <a:pt x="34232" y="15268"/>
                </a:moveTo>
                <a:lnTo>
                  <a:pt x="34225" y="15337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5268"/>
                </a:lnTo>
                <a:close/>
                <a:moveTo>
                  <a:pt x="35948" y="15268"/>
                </a:moveTo>
                <a:lnTo>
                  <a:pt x="35945" y="15337"/>
                </a:lnTo>
                <a:lnTo>
                  <a:pt x="35953" y="15324"/>
                </a:lnTo>
                <a:lnTo>
                  <a:pt x="35953" y="15268"/>
                </a:lnTo>
                <a:close/>
                <a:moveTo>
                  <a:pt x="37642" y="15268"/>
                </a:moveTo>
                <a:lnTo>
                  <a:pt x="37630" y="15337"/>
                </a:lnTo>
                <a:lnTo>
                  <a:pt x="37664" y="15282"/>
                </a:lnTo>
                <a:lnTo>
                  <a:pt x="37664" y="15268"/>
                </a:lnTo>
                <a:close/>
                <a:moveTo>
                  <a:pt x="24418" y="14577"/>
                </a:moveTo>
                <a:lnTo>
                  <a:pt x="24418" y="15346"/>
                </a:lnTo>
                <a:lnTo>
                  <a:pt x="23891" y="15346"/>
                </a:lnTo>
                <a:lnTo>
                  <a:pt x="23891" y="14577"/>
                </a:lnTo>
                <a:close/>
                <a:moveTo>
                  <a:pt x="42477" y="14905"/>
                </a:moveTo>
                <a:lnTo>
                  <a:pt x="42477" y="15502"/>
                </a:lnTo>
                <a:lnTo>
                  <a:pt x="42149" y="15502"/>
                </a:lnTo>
                <a:lnTo>
                  <a:pt x="42149" y="14905"/>
                </a:lnTo>
                <a:close/>
                <a:moveTo>
                  <a:pt x="43125" y="14914"/>
                </a:moveTo>
                <a:lnTo>
                  <a:pt x="43125" y="15510"/>
                </a:lnTo>
                <a:lnTo>
                  <a:pt x="42797" y="15510"/>
                </a:lnTo>
                <a:lnTo>
                  <a:pt x="42797" y="14914"/>
                </a:lnTo>
                <a:close/>
                <a:moveTo>
                  <a:pt x="43773" y="14923"/>
                </a:moveTo>
                <a:lnTo>
                  <a:pt x="43773" y="15519"/>
                </a:lnTo>
                <a:lnTo>
                  <a:pt x="43445" y="15519"/>
                </a:lnTo>
                <a:lnTo>
                  <a:pt x="43445" y="14923"/>
                </a:lnTo>
                <a:close/>
                <a:moveTo>
                  <a:pt x="44404" y="14931"/>
                </a:moveTo>
                <a:lnTo>
                  <a:pt x="44421" y="15527"/>
                </a:lnTo>
                <a:lnTo>
                  <a:pt x="44076" y="15527"/>
                </a:lnTo>
                <a:lnTo>
                  <a:pt x="44076" y="14931"/>
                </a:lnTo>
                <a:close/>
                <a:moveTo>
                  <a:pt x="45069" y="14949"/>
                </a:moveTo>
                <a:lnTo>
                  <a:pt x="45069" y="15545"/>
                </a:lnTo>
                <a:lnTo>
                  <a:pt x="44741" y="15545"/>
                </a:lnTo>
                <a:lnTo>
                  <a:pt x="44741" y="14949"/>
                </a:lnTo>
                <a:close/>
                <a:moveTo>
                  <a:pt x="45717" y="14949"/>
                </a:moveTo>
                <a:lnTo>
                  <a:pt x="45717" y="15553"/>
                </a:lnTo>
                <a:lnTo>
                  <a:pt x="45389" y="15553"/>
                </a:lnTo>
                <a:lnTo>
                  <a:pt x="45389" y="14949"/>
                </a:lnTo>
                <a:close/>
                <a:moveTo>
                  <a:pt x="46365" y="14957"/>
                </a:moveTo>
                <a:lnTo>
                  <a:pt x="46365" y="15553"/>
                </a:lnTo>
                <a:lnTo>
                  <a:pt x="46037" y="15553"/>
                </a:lnTo>
                <a:lnTo>
                  <a:pt x="46037" y="14957"/>
                </a:lnTo>
                <a:close/>
                <a:moveTo>
                  <a:pt x="47013" y="14966"/>
                </a:moveTo>
                <a:lnTo>
                  <a:pt x="47013" y="15562"/>
                </a:lnTo>
                <a:lnTo>
                  <a:pt x="46685" y="15562"/>
                </a:lnTo>
                <a:lnTo>
                  <a:pt x="46685" y="14966"/>
                </a:lnTo>
                <a:close/>
                <a:moveTo>
                  <a:pt x="47661" y="14974"/>
                </a:moveTo>
                <a:lnTo>
                  <a:pt x="47661" y="15571"/>
                </a:lnTo>
                <a:lnTo>
                  <a:pt x="47333" y="15571"/>
                </a:lnTo>
                <a:lnTo>
                  <a:pt x="47333" y="14974"/>
                </a:lnTo>
                <a:close/>
                <a:moveTo>
                  <a:pt x="48309" y="14983"/>
                </a:moveTo>
                <a:lnTo>
                  <a:pt x="48309" y="15579"/>
                </a:lnTo>
                <a:lnTo>
                  <a:pt x="47981" y="15579"/>
                </a:lnTo>
                <a:lnTo>
                  <a:pt x="47981" y="14983"/>
                </a:lnTo>
                <a:close/>
                <a:moveTo>
                  <a:pt x="48957" y="14992"/>
                </a:moveTo>
                <a:lnTo>
                  <a:pt x="48957" y="15588"/>
                </a:lnTo>
                <a:lnTo>
                  <a:pt x="48629" y="15588"/>
                </a:lnTo>
                <a:lnTo>
                  <a:pt x="48629" y="14992"/>
                </a:lnTo>
                <a:close/>
                <a:moveTo>
                  <a:pt x="49605" y="15000"/>
                </a:moveTo>
                <a:lnTo>
                  <a:pt x="49605" y="15597"/>
                </a:lnTo>
                <a:lnTo>
                  <a:pt x="49277" y="15597"/>
                </a:lnTo>
                <a:lnTo>
                  <a:pt x="49277" y="15000"/>
                </a:lnTo>
                <a:close/>
                <a:moveTo>
                  <a:pt x="64433" y="14888"/>
                </a:moveTo>
                <a:lnTo>
                  <a:pt x="64389" y="14957"/>
                </a:lnTo>
                <a:lnTo>
                  <a:pt x="64407" y="14957"/>
                </a:lnTo>
                <a:lnTo>
                  <a:pt x="64407" y="15942"/>
                </a:lnTo>
                <a:lnTo>
                  <a:pt x="64398" y="15942"/>
                </a:lnTo>
                <a:lnTo>
                  <a:pt x="64398" y="16158"/>
                </a:lnTo>
                <a:lnTo>
                  <a:pt x="64018" y="16158"/>
                </a:lnTo>
                <a:lnTo>
                  <a:pt x="64018" y="15942"/>
                </a:lnTo>
                <a:lnTo>
                  <a:pt x="64009" y="15942"/>
                </a:lnTo>
                <a:lnTo>
                  <a:pt x="64009" y="14957"/>
                </a:lnTo>
                <a:lnTo>
                  <a:pt x="63975" y="14905"/>
                </a:lnTo>
                <a:lnTo>
                  <a:pt x="63975" y="14888"/>
                </a:lnTo>
                <a:close/>
                <a:moveTo>
                  <a:pt x="65366" y="14888"/>
                </a:moveTo>
                <a:lnTo>
                  <a:pt x="65323" y="14957"/>
                </a:lnTo>
                <a:lnTo>
                  <a:pt x="65357" y="14957"/>
                </a:lnTo>
                <a:lnTo>
                  <a:pt x="65357" y="15942"/>
                </a:lnTo>
                <a:lnTo>
                  <a:pt x="65348" y="15942"/>
                </a:lnTo>
                <a:lnTo>
                  <a:pt x="65348" y="16158"/>
                </a:lnTo>
                <a:lnTo>
                  <a:pt x="64942" y="16158"/>
                </a:lnTo>
                <a:lnTo>
                  <a:pt x="64942" y="15942"/>
                </a:lnTo>
                <a:lnTo>
                  <a:pt x="64942" y="14957"/>
                </a:lnTo>
                <a:lnTo>
                  <a:pt x="64891" y="14888"/>
                </a:lnTo>
                <a:close/>
                <a:moveTo>
                  <a:pt x="66333" y="14888"/>
                </a:moveTo>
                <a:lnTo>
                  <a:pt x="66290" y="14957"/>
                </a:lnTo>
                <a:lnTo>
                  <a:pt x="66308" y="14957"/>
                </a:lnTo>
                <a:lnTo>
                  <a:pt x="66308" y="15942"/>
                </a:lnTo>
                <a:lnTo>
                  <a:pt x="66299" y="15942"/>
                </a:lnTo>
                <a:lnTo>
                  <a:pt x="66299" y="16158"/>
                </a:lnTo>
                <a:lnTo>
                  <a:pt x="65919" y="16158"/>
                </a:lnTo>
                <a:lnTo>
                  <a:pt x="65919" y="15942"/>
                </a:lnTo>
                <a:lnTo>
                  <a:pt x="65910" y="15942"/>
                </a:lnTo>
                <a:lnTo>
                  <a:pt x="65910" y="14957"/>
                </a:lnTo>
                <a:lnTo>
                  <a:pt x="65867" y="14888"/>
                </a:lnTo>
                <a:close/>
                <a:moveTo>
                  <a:pt x="67293" y="14888"/>
                </a:moveTo>
                <a:lnTo>
                  <a:pt x="67249" y="14957"/>
                </a:lnTo>
                <a:lnTo>
                  <a:pt x="67258" y="14957"/>
                </a:lnTo>
                <a:lnTo>
                  <a:pt x="67258" y="15942"/>
                </a:lnTo>
                <a:lnTo>
                  <a:pt x="67241" y="15942"/>
                </a:lnTo>
                <a:lnTo>
                  <a:pt x="67241" y="16158"/>
                </a:lnTo>
                <a:lnTo>
                  <a:pt x="66869" y="16158"/>
                </a:lnTo>
                <a:lnTo>
                  <a:pt x="66869" y="15942"/>
                </a:lnTo>
                <a:lnTo>
                  <a:pt x="66869" y="14957"/>
                </a:lnTo>
                <a:lnTo>
                  <a:pt x="66826" y="14888"/>
                </a:lnTo>
                <a:close/>
                <a:moveTo>
                  <a:pt x="68243" y="14888"/>
                </a:moveTo>
                <a:lnTo>
                  <a:pt x="68200" y="14957"/>
                </a:lnTo>
                <a:lnTo>
                  <a:pt x="68208" y="14957"/>
                </a:lnTo>
                <a:lnTo>
                  <a:pt x="68208" y="15942"/>
                </a:lnTo>
                <a:lnTo>
                  <a:pt x="68200" y="15942"/>
                </a:lnTo>
                <a:lnTo>
                  <a:pt x="68200" y="16158"/>
                </a:lnTo>
                <a:lnTo>
                  <a:pt x="67820" y="16158"/>
                </a:lnTo>
                <a:lnTo>
                  <a:pt x="67820" y="15942"/>
                </a:lnTo>
                <a:lnTo>
                  <a:pt x="67811" y="15942"/>
                </a:lnTo>
                <a:lnTo>
                  <a:pt x="67811" y="14957"/>
                </a:lnTo>
                <a:lnTo>
                  <a:pt x="67768" y="14888"/>
                </a:lnTo>
                <a:close/>
                <a:moveTo>
                  <a:pt x="42477" y="15769"/>
                </a:moveTo>
                <a:lnTo>
                  <a:pt x="42477" y="16366"/>
                </a:lnTo>
                <a:lnTo>
                  <a:pt x="42149" y="16366"/>
                </a:lnTo>
                <a:lnTo>
                  <a:pt x="42149" y="15769"/>
                </a:lnTo>
                <a:close/>
                <a:moveTo>
                  <a:pt x="43125" y="15778"/>
                </a:moveTo>
                <a:lnTo>
                  <a:pt x="43125" y="16383"/>
                </a:lnTo>
                <a:lnTo>
                  <a:pt x="42797" y="16383"/>
                </a:lnTo>
                <a:lnTo>
                  <a:pt x="42797" y="15778"/>
                </a:lnTo>
                <a:close/>
                <a:moveTo>
                  <a:pt x="43773" y="15795"/>
                </a:moveTo>
                <a:lnTo>
                  <a:pt x="43773" y="16392"/>
                </a:lnTo>
                <a:lnTo>
                  <a:pt x="43445" y="16392"/>
                </a:lnTo>
                <a:lnTo>
                  <a:pt x="43445" y="15795"/>
                </a:lnTo>
                <a:close/>
                <a:moveTo>
                  <a:pt x="44404" y="15804"/>
                </a:moveTo>
                <a:lnTo>
                  <a:pt x="44421" y="16400"/>
                </a:lnTo>
                <a:lnTo>
                  <a:pt x="44076" y="16400"/>
                </a:lnTo>
                <a:lnTo>
                  <a:pt x="44076" y="15804"/>
                </a:lnTo>
                <a:close/>
                <a:moveTo>
                  <a:pt x="33387" y="15147"/>
                </a:moveTo>
                <a:lnTo>
                  <a:pt x="33387" y="15268"/>
                </a:lnTo>
                <a:lnTo>
                  <a:pt x="33422" y="15268"/>
                </a:lnTo>
                <a:lnTo>
                  <a:pt x="33387" y="15324"/>
                </a:lnTo>
                <a:lnTo>
                  <a:pt x="33387" y="16029"/>
                </a:lnTo>
                <a:lnTo>
                  <a:pt x="33379" y="16029"/>
                </a:lnTo>
                <a:lnTo>
                  <a:pt x="33379" y="16409"/>
                </a:lnTo>
                <a:lnTo>
                  <a:pt x="33033" y="16409"/>
                </a:lnTo>
                <a:lnTo>
                  <a:pt x="33033" y="16219"/>
                </a:lnTo>
                <a:lnTo>
                  <a:pt x="33033" y="15337"/>
                </a:lnTo>
                <a:lnTo>
                  <a:pt x="32998" y="15268"/>
                </a:lnTo>
                <a:lnTo>
                  <a:pt x="33382" y="15268"/>
                </a:lnTo>
                <a:lnTo>
                  <a:pt x="33387" y="15147"/>
                </a:lnTo>
                <a:close/>
                <a:moveTo>
                  <a:pt x="34243" y="15147"/>
                </a:moveTo>
                <a:lnTo>
                  <a:pt x="34243" y="15268"/>
                </a:lnTo>
                <a:lnTo>
                  <a:pt x="34269" y="15268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6029"/>
                </a:lnTo>
                <a:lnTo>
                  <a:pt x="34234" y="16029"/>
                </a:lnTo>
                <a:lnTo>
                  <a:pt x="34234" y="16409"/>
                </a:lnTo>
                <a:lnTo>
                  <a:pt x="33897" y="16409"/>
                </a:lnTo>
                <a:lnTo>
                  <a:pt x="33897" y="16219"/>
                </a:lnTo>
                <a:lnTo>
                  <a:pt x="33897" y="15337"/>
                </a:lnTo>
                <a:lnTo>
                  <a:pt x="33854" y="15268"/>
                </a:lnTo>
                <a:lnTo>
                  <a:pt x="34232" y="15268"/>
                </a:lnTo>
                <a:lnTo>
                  <a:pt x="34243" y="15147"/>
                </a:lnTo>
                <a:close/>
                <a:moveTo>
                  <a:pt x="35124" y="15268"/>
                </a:moveTo>
                <a:lnTo>
                  <a:pt x="35089" y="15337"/>
                </a:lnTo>
                <a:lnTo>
                  <a:pt x="35089" y="16029"/>
                </a:lnTo>
                <a:lnTo>
                  <a:pt x="35081" y="16029"/>
                </a:lnTo>
                <a:lnTo>
                  <a:pt x="35081" y="16409"/>
                </a:lnTo>
                <a:lnTo>
                  <a:pt x="34744" y="16409"/>
                </a:lnTo>
                <a:lnTo>
                  <a:pt x="34744" y="16219"/>
                </a:lnTo>
                <a:lnTo>
                  <a:pt x="34744" y="15337"/>
                </a:lnTo>
                <a:lnTo>
                  <a:pt x="34709" y="15268"/>
                </a:lnTo>
                <a:close/>
                <a:moveTo>
                  <a:pt x="35953" y="15147"/>
                </a:moveTo>
                <a:lnTo>
                  <a:pt x="35953" y="15268"/>
                </a:lnTo>
                <a:lnTo>
                  <a:pt x="35988" y="15268"/>
                </a:lnTo>
                <a:lnTo>
                  <a:pt x="35953" y="15324"/>
                </a:lnTo>
                <a:lnTo>
                  <a:pt x="35953" y="16029"/>
                </a:lnTo>
                <a:lnTo>
                  <a:pt x="35945" y="16029"/>
                </a:lnTo>
                <a:lnTo>
                  <a:pt x="35945" y="16409"/>
                </a:lnTo>
                <a:lnTo>
                  <a:pt x="35608" y="16409"/>
                </a:lnTo>
                <a:lnTo>
                  <a:pt x="35608" y="16219"/>
                </a:lnTo>
                <a:lnTo>
                  <a:pt x="35608" y="15337"/>
                </a:lnTo>
                <a:lnTo>
                  <a:pt x="35565" y="15268"/>
                </a:lnTo>
                <a:lnTo>
                  <a:pt x="35948" y="15268"/>
                </a:lnTo>
                <a:lnTo>
                  <a:pt x="35953" y="15147"/>
                </a:lnTo>
                <a:close/>
                <a:moveTo>
                  <a:pt x="36835" y="15268"/>
                </a:moveTo>
                <a:lnTo>
                  <a:pt x="36800" y="15337"/>
                </a:lnTo>
                <a:lnTo>
                  <a:pt x="36800" y="16029"/>
                </a:lnTo>
                <a:lnTo>
                  <a:pt x="36792" y="16029"/>
                </a:lnTo>
                <a:lnTo>
                  <a:pt x="36792" y="16409"/>
                </a:lnTo>
                <a:lnTo>
                  <a:pt x="36455" y="16409"/>
                </a:lnTo>
                <a:lnTo>
                  <a:pt x="36455" y="16219"/>
                </a:lnTo>
                <a:lnTo>
                  <a:pt x="36455" y="15337"/>
                </a:lnTo>
                <a:lnTo>
                  <a:pt x="36411" y="15268"/>
                </a:lnTo>
                <a:close/>
                <a:moveTo>
                  <a:pt x="37664" y="15147"/>
                </a:moveTo>
                <a:lnTo>
                  <a:pt x="37664" y="15268"/>
                </a:lnTo>
                <a:lnTo>
                  <a:pt x="37673" y="15268"/>
                </a:lnTo>
                <a:lnTo>
                  <a:pt x="37664" y="15282"/>
                </a:lnTo>
                <a:lnTo>
                  <a:pt x="37664" y="16029"/>
                </a:lnTo>
                <a:lnTo>
                  <a:pt x="37656" y="16029"/>
                </a:lnTo>
                <a:lnTo>
                  <a:pt x="37656" y="16409"/>
                </a:lnTo>
                <a:lnTo>
                  <a:pt x="37310" y="16409"/>
                </a:lnTo>
                <a:lnTo>
                  <a:pt x="37310" y="16219"/>
                </a:lnTo>
                <a:lnTo>
                  <a:pt x="37293" y="16219"/>
                </a:lnTo>
                <a:lnTo>
                  <a:pt x="37293" y="15337"/>
                </a:lnTo>
                <a:lnTo>
                  <a:pt x="37250" y="15268"/>
                </a:lnTo>
                <a:lnTo>
                  <a:pt x="37642" y="15268"/>
                </a:lnTo>
                <a:lnTo>
                  <a:pt x="37664" y="15147"/>
                </a:lnTo>
                <a:close/>
                <a:moveTo>
                  <a:pt x="45069" y="15813"/>
                </a:moveTo>
                <a:lnTo>
                  <a:pt x="45069" y="16409"/>
                </a:lnTo>
                <a:lnTo>
                  <a:pt x="44741" y="16409"/>
                </a:lnTo>
                <a:lnTo>
                  <a:pt x="44741" y="15813"/>
                </a:lnTo>
                <a:close/>
                <a:moveTo>
                  <a:pt x="45717" y="15821"/>
                </a:moveTo>
                <a:lnTo>
                  <a:pt x="45717" y="16417"/>
                </a:lnTo>
                <a:lnTo>
                  <a:pt x="45389" y="16417"/>
                </a:lnTo>
                <a:lnTo>
                  <a:pt x="45389" y="15821"/>
                </a:lnTo>
                <a:close/>
                <a:moveTo>
                  <a:pt x="46365" y="15830"/>
                </a:moveTo>
                <a:lnTo>
                  <a:pt x="46365" y="16426"/>
                </a:lnTo>
                <a:lnTo>
                  <a:pt x="46037" y="16426"/>
                </a:lnTo>
                <a:lnTo>
                  <a:pt x="46037" y="15830"/>
                </a:lnTo>
                <a:close/>
                <a:moveTo>
                  <a:pt x="47013" y="15839"/>
                </a:moveTo>
                <a:lnTo>
                  <a:pt x="47013" y="16435"/>
                </a:lnTo>
                <a:lnTo>
                  <a:pt x="46685" y="16435"/>
                </a:lnTo>
                <a:lnTo>
                  <a:pt x="46685" y="15839"/>
                </a:lnTo>
                <a:close/>
                <a:moveTo>
                  <a:pt x="47661" y="15847"/>
                </a:moveTo>
                <a:lnTo>
                  <a:pt x="47661" y="16443"/>
                </a:lnTo>
                <a:lnTo>
                  <a:pt x="47333" y="16443"/>
                </a:lnTo>
                <a:lnTo>
                  <a:pt x="47333" y="15847"/>
                </a:lnTo>
                <a:close/>
                <a:moveTo>
                  <a:pt x="48309" y="15856"/>
                </a:moveTo>
                <a:lnTo>
                  <a:pt x="48309" y="16452"/>
                </a:lnTo>
                <a:lnTo>
                  <a:pt x="47981" y="16452"/>
                </a:lnTo>
                <a:lnTo>
                  <a:pt x="47981" y="15856"/>
                </a:lnTo>
                <a:close/>
                <a:moveTo>
                  <a:pt x="48957" y="15856"/>
                </a:moveTo>
                <a:lnTo>
                  <a:pt x="48957" y="16461"/>
                </a:lnTo>
                <a:lnTo>
                  <a:pt x="48629" y="16461"/>
                </a:lnTo>
                <a:lnTo>
                  <a:pt x="48629" y="15856"/>
                </a:lnTo>
                <a:close/>
                <a:moveTo>
                  <a:pt x="49605" y="15864"/>
                </a:moveTo>
                <a:lnTo>
                  <a:pt x="49605" y="16469"/>
                </a:lnTo>
                <a:lnTo>
                  <a:pt x="49277" y="16469"/>
                </a:lnTo>
                <a:lnTo>
                  <a:pt x="49277" y="15864"/>
                </a:lnTo>
                <a:close/>
                <a:moveTo>
                  <a:pt x="26337" y="1"/>
                </a:moveTo>
                <a:lnTo>
                  <a:pt x="26337" y="4960"/>
                </a:lnTo>
                <a:lnTo>
                  <a:pt x="22120" y="4960"/>
                </a:lnTo>
                <a:lnTo>
                  <a:pt x="22120" y="9159"/>
                </a:lnTo>
                <a:lnTo>
                  <a:pt x="19225" y="9159"/>
                </a:lnTo>
                <a:lnTo>
                  <a:pt x="19225" y="10991"/>
                </a:lnTo>
                <a:lnTo>
                  <a:pt x="18197" y="10991"/>
                </a:lnTo>
                <a:lnTo>
                  <a:pt x="18197" y="8140"/>
                </a:lnTo>
                <a:lnTo>
                  <a:pt x="19104" y="8140"/>
                </a:lnTo>
                <a:lnTo>
                  <a:pt x="14827" y="2368"/>
                </a:lnTo>
                <a:lnTo>
                  <a:pt x="10542" y="8140"/>
                </a:lnTo>
                <a:lnTo>
                  <a:pt x="11484" y="8140"/>
                </a:lnTo>
                <a:lnTo>
                  <a:pt x="11484" y="10991"/>
                </a:lnTo>
                <a:lnTo>
                  <a:pt x="9738" y="10991"/>
                </a:lnTo>
                <a:lnTo>
                  <a:pt x="9738" y="5505"/>
                </a:lnTo>
                <a:lnTo>
                  <a:pt x="7682" y="5505"/>
                </a:lnTo>
                <a:lnTo>
                  <a:pt x="7682" y="4986"/>
                </a:lnTo>
                <a:lnTo>
                  <a:pt x="6982" y="4986"/>
                </a:lnTo>
                <a:lnTo>
                  <a:pt x="6982" y="3733"/>
                </a:lnTo>
                <a:lnTo>
                  <a:pt x="5755" y="3733"/>
                </a:lnTo>
                <a:lnTo>
                  <a:pt x="5755" y="2619"/>
                </a:lnTo>
                <a:lnTo>
                  <a:pt x="942" y="2619"/>
                </a:lnTo>
                <a:lnTo>
                  <a:pt x="942" y="3733"/>
                </a:lnTo>
                <a:lnTo>
                  <a:pt x="0" y="3733"/>
                </a:lnTo>
                <a:lnTo>
                  <a:pt x="0" y="17904"/>
                </a:lnTo>
                <a:lnTo>
                  <a:pt x="81005" y="17904"/>
                </a:lnTo>
                <a:lnTo>
                  <a:pt x="81005" y="12400"/>
                </a:lnTo>
                <a:lnTo>
                  <a:pt x="79726" y="12391"/>
                </a:lnTo>
                <a:lnTo>
                  <a:pt x="79726" y="8105"/>
                </a:lnTo>
                <a:lnTo>
                  <a:pt x="77022" y="8105"/>
                </a:lnTo>
                <a:lnTo>
                  <a:pt x="77022" y="3776"/>
                </a:lnTo>
                <a:lnTo>
                  <a:pt x="73937" y="3776"/>
                </a:lnTo>
                <a:lnTo>
                  <a:pt x="73937" y="8105"/>
                </a:lnTo>
                <a:lnTo>
                  <a:pt x="72883" y="8105"/>
                </a:lnTo>
                <a:lnTo>
                  <a:pt x="72883" y="12607"/>
                </a:lnTo>
                <a:lnTo>
                  <a:pt x="68727" y="12607"/>
                </a:lnTo>
                <a:lnTo>
                  <a:pt x="68727" y="10732"/>
                </a:lnTo>
                <a:lnTo>
                  <a:pt x="69211" y="10732"/>
                </a:lnTo>
                <a:lnTo>
                  <a:pt x="68355" y="7215"/>
                </a:lnTo>
                <a:lnTo>
                  <a:pt x="62609" y="7215"/>
                </a:lnTo>
                <a:lnTo>
                  <a:pt x="61996" y="8892"/>
                </a:lnTo>
                <a:lnTo>
                  <a:pt x="56345" y="8892"/>
                </a:lnTo>
                <a:lnTo>
                  <a:pt x="56345" y="11527"/>
                </a:lnTo>
                <a:lnTo>
                  <a:pt x="55205" y="11527"/>
                </a:lnTo>
                <a:lnTo>
                  <a:pt x="55205" y="6377"/>
                </a:lnTo>
                <a:lnTo>
                  <a:pt x="53079" y="6377"/>
                </a:lnTo>
                <a:lnTo>
                  <a:pt x="53079" y="11527"/>
                </a:lnTo>
                <a:lnTo>
                  <a:pt x="52293" y="11527"/>
                </a:lnTo>
                <a:lnTo>
                  <a:pt x="52293" y="12823"/>
                </a:lnTo>
                <a:lnTo>
                  <a:pt x="49942" y="12823"/>
                </a:lnTo>
                <a:lnTo>
                  <a:pt x="49942" y="8684"/>
                </a:lnTo>
                <a:lnTo>
                  <a:pt x="49156" y="8684"/>
                </a:lnTo>
                <a:lnTo>
                  <a:pt x="49156" y="7768"/>
                </a:lnTo>
                <a:lnTo>
                  <a:pt x="45112" y="7768"/>
                </a:lnTo>
                <a:lnTo>
                  <a:pt x="45112" y="8684"/>
                </a:lnTo>
                <a:lnTo>
                  <a:pt x="44084" y="8684"/>
                </a:lnTo>
                <a:lnTo>
                  <a:pt x="44084" y="9721"/>
                </a:lnTo>
                <a:lnTo>
                  <a:pt x="43488" y="9721"/>
                </a:lnTo>
                <a:lnTo>
                  <a:pt x="43488" y="10144"/>
                </a:lnTo>
                <a:lnTo>
                  <a:pt x="41760" y="10144"/>
                </a:lnTo>
                <a:lnTo>
                  <a:pt x="41760" y="15527"/>
                </a:lnTo>
                <a:lnTo>
                  <a:pt x="38131" y="15527"/>
                </a:lnTo>
                <a:lnTo>
                  <a:pt x="38131" y="11475"/>
                </a:lnTo>
                <a:lnTo>
                  <a:pt x="38563" y="11475"/>
                </a:lnTo>
                <a:lnTo>
                  <a:pt x="37803" y="9488"/>
                </a:lnTo>
                <a:lnTo>
                  <a:pt x="30812" y="9488"/>
                </a:lnTo>
                <a:lnTo>
                  <a:pt x="30812" y="4960"/>
                </a:lnTo>
                <a:lnTo>
                  <a:pt x="29663" y="4960"/>
                </a:lnTo>
                <a:lnTo>
                  <a:pt x="296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47"/>
          <p:cNvGrpSpPr/>
          <p:nvPr/>
        </p:nvGrpSpPr>
        <p:grpSpPr>
          <a:xfrm>
            <a:off x="2714612" y="3643320"/>
            <a:ext cx="809189" cy="1500180"/>
            <a:chOff x="6519100" y="1955100"/>
            <a:chExt cx="358175" cy="864725"/>
          </a:xfrm>
        </p:grpSpPr>
        <p:sp>
          <p:nvSpPr>
            <p:cNvPr id="846" name="Google Shape;846;p47"/>
            <p:cNvSpPr/>
            <p:nvPr/>
          </p:nvSpPr>
          <p:spPr>
            <a:xfrm>
              <a:off x="6589325" y="1955100"/>
              <a:ext cx="12750" cy="54450"/>
            </a:xfrm>
            <a:custGeom>
              <a:avLst/>
              <a:gdLst/>
              <a:ahLst/>
              <a:cxnLst/>
              <a:rect l="l" t="t" r="r" b="b"/>
              <a:pathLst>
                <a:path w="510" h="2178" extrusionOk="0">
                  <a:moveTo>
                    <a:pt x="510" y="0"/>
                  </a:moveTo>
                  <a:lnTo>
                    <a:pt x="0" y="2178"/>
                  </a:lnTo>
                  <a:lnTo>
                    <a:pt x="510" y="217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6562750" y="2013650"/>
              <a:ext cx="39325" cy="130275"/>
            </a:xfrm>
            <a:custGeom>
              <a:avLst/>
              <a:gdLst/>
              <a:ahLst/>
              <a:cxnLst/>
              <a:rect l="l" t="t" r="r" b="b"/>
              <a:pathLst>
                <a:path w="1573" h="5211" extrusionOk="0">
                  <a:moveTo>
                    <a:pt x="1003" y="0"/>
                  </a:moveTo>
                  <a:lnTo>
                    <a:pt x="0" y="1849"/>
                  </a:lnTo>
                  <a:lnTo>
                    <a:pt x="0" y="2091"/>
                  </a:lnTo>
                  <a:lnTo>
                    <a:pt x="787" y="2091"/>
                  </a:lnTo>
                  <a:cubicBezTo>
                    <a:pt x="890" y="2091"/>
                    <a:pt x="890" y="2255"/>
                    <a:pt x="787" y="2255"/>
                  </a:cubicBezTo>
                  <a:lnTo>
                    <a:pt x="0" y="2255"/>
                  </a:lnTo>
                  <a:lnTo>
                    <a:pt x="0" y="2791"/>
                  </a:lnTo>
                  <a:lnTo>
                    <a:pt x="787" y="2791"/>
                  </a:lnTo>
                  <a:cubicBezTo>
                    <a:pt x="890" y="2791"/>
                    <a:pt x="890" y="2946"/>
                    <a:pt x="787" y="2946"/>
                  </a:cubicBezTo>
                  <a:lnTo>
                    <a:pt x="0" y="2946"/>
                  </a:lnTo>
                  <a:lnTo>
                    <a:pt x="0" y="3482"/>
                  </a:lnTo>
                  <a:lnTo>
                    <a:pt x="787" y="3482"/>
                  </a:lnTo>
                  <a:cubicBezTo>
                    <a:pt x="890" y="3482"/>
                    <a:pt x="890" y="3638"/>
                    <a:pt x="787" y="3638"/>
                  </a:cubicBezTo>
                  <a:lnTo>
                    <a:pt x="0" y="3638"/>
                  </a:lnTo>
                  <a:lnTo>
                    <a:pt x="0" y="4173"/>
                  </a:lnTo>
                  <a:lnTo>
                    <a:pt x="787" y="4173"/>
                  </a:lnTo>
                  <a:cubicBezTo>
                    <a:pt x="890" y="4173"/>
                    <a:pt x="890" y="4338"/>
                    <a:pt x="787" y="4338"/>
                  </a:cubicBezTo>
                  <a:lnTo>
                    <a:pt x="0" y="4338"/>
                  </a:lnTo>
                  <a:lnTo>
                    <a:pt x="0" y="5210"/>
                  </a:lnTo>
                  <a:lnTo>
                    <a:pt x="1573" y="521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6610475" y="2222100"/>
              <a:ext cx="35250" cy="200050"/>
            </a:xfrm>
            <a:custGeom>
              <a:avLst/>
              <a:gdLst/>
              <a:ahLst/>
              <a:cxnLst/>
              <a:rect l="l" t="t" r="r" b="b"/>
              <a:pathLst>
                <a:path w="1410" h="8002" extrusionOk="0">
                  <a:moveTo>
                    <a:pt x="1" y="0"/>
                  </a:moveTo>
                  <a:lnTo>
                    <a:pt x="1" y="2342"/>
                  </a:lnTo>
                  <a:lnTo>
                    <a:pt x="1" y="8001"/>
                  </a:lnTo>
                  <a:lnTo>
                    <a:pt x="1409" y="8001"/>
                  </a:lnTo>
                  <a:lnTo>
                    <a:pt x="1409" y="6247"/>
                  </a:lnTo>
                  <a:lnTo>
                    <a:pt x="450" y="6247"/>
                  </a:lnTo>
                  <a:cubicBezTo>
                    <a:pt x="338" y="6247"/>
                    <a:pt x="338" y="6092"/>
                    <a:pt x="450" y="6092"/>
                  </a:cubicBezTo>
                  <a:lnTo>
                    <a:pt x="1409" y="6092"/>
                  </a:lnTo>
                  <a:lnTo>
                    <a:pt x="1409" y="5556"/>
                  </a:lnTo>
                  <a:lnTo>
                    <a:pt x="450" y="5556"/>
                  </a:lnTo>
                  <a:cubicBezTo>
                    <a:pt x="338" y="5556"/>
                    <a:pt x="338" y="5392"/>
                    <a:pt x="450" y="5392"/>
                  </a:cubicBezTo>
                  <a:lnTo>
                    <a:pt x="1409" y="5392"/>
                  </a:lnTo>
                  <a:lnTo>
                    <a:pt x="1409" y="4865"/>
                  </a:lnTo>
                  <a:lnTo>
                    <a:pt x="450" y="4865"/>
                  </a:lnTo>
                  <a:cubicBezTo>
                    <a:pt x="338" y="4865"/>
                    <a:pt x="338" y="4700"/>
                    <a:pt x="450" y="4700"/>
                  </a:cubicBezTo>
                  <a:lnTo>
                    <a:pt x="1409" y="4700"/>
                  </a:lnTo>
                  <a:lnTo>
                    <a:pt x="1409" y="4165"/>
                  </a:lnTo>
                  <a:lnTo>
                    <a:pt x="450" y="4165"/>
                  </a:lnTo>
                  <a:cubicBezTo>
                    <a:pt x="338" y="4165"/>
                    <a:pt x="338" y="4001"/>
                    <a:pt x="450" y="4001"/>
                  </a:cubicBezTo>
                  <a:lnTo>
                    <a:pt x="1409" y="4001"/>
                  </a:lnTo>
                  <a:lnTo>
                    <a:pt x="1409" y="3474"/>
                  </a:lnTo>
                  <a:lnTo>
                    <a:pt x="450" y="3474"/>
                  </a:lnTo>
                  <a:cubicBezTo>
                    <a:pt x="338" y="3474"/>
                    <a:pt x="338" y="3309"/>
                    <a:pt x="450" y="3309"/>
                  </a:cubicBezTo>
                  <a:lnTo>
                    <a:pt x="1409" y="3309"/>
                  </a:lnTo>
                  <a:lnTo>
                    <a:pt x="1409" y="2774"/>
                  </a:lnTo>
                  <a:lnTo>
                    <a:pt x="450" y="2774"/>
                  </a:lnTo>
                  <a:cubicBezTo>
                    <a:pt x="338" y="2774"/>
                    <a:pt x="338" y="2618"/>
                    <a:pt x="450" y="2618"/>
                  </a:cubicBezTo>
                  <a:lnTo>
                    <a:pt x="1409" y="2618"/>
                  </a:lnTo>
                  <a:lnTo>
                    <a:pt x="1409" y="2082"/>
                  </a:lnTo>
                  <a:lnTo>
                    <a:pt x="450" y="2082"/>
                  </a:lnTo>
                  <a:cubicBezTo>
                    <a:pt x="338" y="2082"/>
                    <a:pt x="338" y="1918"/>
                    <a:pt x="450" y="1918"/>
                  </a:cubicBezTo>
                  <a:lnTo>
                    <a:pt x="1409" y="1918"/>
                  </a:lnTo>
                  <a:lnTo>
                    <a:pt x="1409" y="1391"/>
                  </a:lnTo>
                  <a:lnTo>
                    <a:pt x="450" y="1391"/>
                  </a:lnTo>
                  <a:cubicBezTo>
                    <a:pt x="338" y="1391"/>
                    <a:pt x="338" y="1227"/>
                    <a:pt x="450" y="1227"/>
                  </a:cubicBezTo>
                  <a:lnTo>
                    <a:pt x="1409" y="1227"/>
                  </a:lnTo>
                  <a:lnTo>
                    <a:pt x="1409" y="691"/>
                  </a:lnTo>
                  <a:lnTo>
                    <a:pt x="450" y="691"/>
                  </a:lnTo>
                  <a:cubicBezTo>
                    <a:pt x="338" y="691"/>
                    <a:pt x="338" y="527"/>
                    <a:pt x="450" y="527"/>
                  </a:cubicBezTo>
                  <a:lnTo>
                    <a:pt x="1409" y="52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584350" y="2148225"/>
              <a:ext cx="35025" cy="30675"/>
            </a:xfrm>
            <a:custGeom>
              <a:avLst/>
              <a:gdLst/>
              <a:ahLst/>
              <a:cxnLst/>
              <a:rect l="l" t="t" r="r" b="b"/>
              <a:pathLst>
                <a:path w="1401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400" y="1227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584350" y="2182775"/>
              <a:ext cx="43875" cy="96150"/>
            </a:xfrm>
            <a:custGeom>
              <a:avLst/>
              <a:gdLst/>
              <a:ahLst/>
              <a:cxnLst/>
              <a:rect l="l" t="t" r="r" b="b"/>
              <a:pathLst>
                <a:path w="1755" h="3846" extrusionOk="0">
                  <a:moveTo>
                    <a:pt x="0" y="1"/>
                  </a:moveTo>
                  <a:lnTo>
                    <a:pt x="0" y="3846"/>
                  </a:lnTo>
                  <a:lnTo>
                    <a:pt x="882" y="3846"/>
                  </a:lnTo>
                  <a:lnTo>
                    <a:pt x="882" y="1487"/>
                  </a:lnTo>
                  <a:cubicBezTo>
                    <a:pt x="882" y="1478"/>
                    <a:pt x="882" y="1469"/>
                    <a:pt x="890" y="1452"/>
                  </a:cubicBezTo>
                  <a:cubicBezTo>
                    <a:pt x="899" y="1435"/>
                    <a:pt x="908" y="1418"/>
                    <a:pt x="933" y="1409"/>
                  </a:cubicBezTo>
                  <a:lnTo>
                    <a:pt x="1754" y="1409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567075" y="2282800"/>
              <a:ext cx="39325" cy="441975"/>
            </a:xfrm>
            <a:custGeom>
              <a:avLst/>
              <a:gdLst/>
              <a:ahLst/>
              <a:cxnLst/>
              <a:rect l="l" t="t" r="r" b="b"/>
              <a:pathLst>
                <a:path w="1573" h="17679" extrusionOk="0">
                  <a:moveTo>
                    <a:pt x="0" y="0"/>
                  </a:moveTo>
                  <a:lnTo>
                    <a:pt x="0" y="17678"/>
                  </a:lnTo>
                  <a:cubicBezTo>
                    <a:pt x="251" y="17506"/>
                    <a:pt x="484" y="17307"/>
                    <a:pt x="700" y="17082"/>
                  </a:cubicBezTo>
                  <a:lnTo>
                    <a:pt x="700" y="15052"/>
                  </a:lnTo>
                  <a:lnTo>
                    <a:pt x="242" y="15052"/>
                  </a:lnTo>
                  <a:cubicBezTo>
                    <a:pt x="61" y="15052"/>
                    <a:pt x="9" y="14793"/>
                    <a:pt x="190" y="14741"/>
                  </a:cubicBezTo>
                  <a:cubicBezTo>
                    <a:pt x="346" y="14680"/>
                    <a:pt x="518" y="14611"/>
                    <a:pt x="700" y="14533"/>
                  </a:cubicBezTo>
                  <a:lnTo>
                    <a:pt x="700" y="5651"/>
                  </a:lnTo>
                  <a:cubicBezTo>
                    <a:pt x="700" y="5608"/>
                    <a:pt x="743" y="5573"/>
                    <a:pt x="786" y="5573"/>
                  </a:cubicBezTo>
                  <a:lnTo>
                    <a:pt x="1573" y="557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588875" y="2426000"/>
              <a:ext cx="56850" cy="218200"/>
            </a:xfrm>
            <a:custGeom>
              <a:avLst/>
              <a:gdLst/>
              <a:ahLst/>
              <a:cxnLst/>
              <a:rect l="l" t="t" r="r" b="b"/>
              <a:pathLst>
                <a:path w="2274" h="8728" extrusionOk="0">
                  <a:moveTo>
                    <a:pt x="1" y="1"/>
                  </a:moveTo>
                  <a:lnTo>
                    <a:pt x="1" y="8728"/>
                  </a:lnTo>
                  <a:cubicBezTo>
                    <a:pt x="580" y="8451"/>
                    <a:pt x="1098" y="8062"/>
                    <a:pt x="1539" y="7596"/>
                  </a:cubicBezTo>
                  <a:cubicBezTo>
                    <a:pt x="1547" y="7587"/>
                    <a:pt x="1547" y="7587"/>
                    <a:pt x="1547" y="7587"/>
                  </a:cubicBezTo>
                  <a:cubicBezTo>
                    <a:pt x="1547" y="7578"/>
                    <a:pt x="1547" y="7561"/>
                    <a:pt x="1547" y="7544"/>
                  </a:cubicBezTo>
                  <a:lnTo>
                    <a:pt x="1547" y="5652"/>
                  </a:lnTo>
                  <a:lnTo>
                    <a:pt x="744" y="5652"/>
                  </a:lnTo>
                  <a:cubicBezTo>
                    <a:pt x="571" y="5652"/>
                    <a:pt x="519" y="5410"/>
                    <a:pt x="683" y="5340"/>
                  </a:cubicBezTo>
                  <a:cubicBezTo>
                    <a:pt x="1228" y="5116"/>
                    <a:pt x="1755" y="4848"/>
                    <a:pt x="2273" y="4563"/>
                  </a:cubicBezTo>
                  <a:lnTo>
                    <a:pt x="2273" y="2792"/>
                  </a:lnTo>
                  <a:lnTo>
                    <a:pt x="1314" y="2792"/>
                  </a:lnTo>
                  <a:cubicBezTo>
                    <a:pt x="1202" y="2792"/>
                    <a:pt x="1202" y="2627"/>
                    <a:pt x="1314" y="2627"/>
                  </a:cubicBezTo>
                  <a:lnTo>
                    <a:pt x="2273" y="2627"/>
                  </a:lnTo>
                  <a:lnTo>
                    <a:pt x="2273" y="2100"/>
                  </a:lnTo>
                  <a:lnTo>
                    <a:pt x="1314" y="2100"/>
                  </a:lnTo>
                  <a:cubicBezTo>
                    <a:pt x="1202" y="2100"/>
                    <a:pt x="1202" y="1936"/>
                    <a:pt x="1314" y="1936"/>
                  </a:cubicBezTo>
                  <a:lnTo>
                    <a:pt x="2273" y="1936"/>
                  </a:lnTo>
                  <a:lnTo>
                    <a:pt x="2273" y="1400"/>
                  </a:lnTo>
                  <a:lnTo>
                    <a:pt x="1314" y="1400"/>
                  </a:lnTo>
                  <a:cubicBezTo>
                    <a:pt x="1202" y="1400"/>
                    <a:pt x="1202" y="1245"/>
                    <a:pt x="1314" y="1245"/>
                  </a:cubicBezTo>
                  <a:lnTo>
                    <a:pt x="2273" y="1245"/>
                  </a:lnTo>
                  <a:lnTo>
                    <a:pt x="2273" y="701"/>
                  </a:lnTo>
                  <a:lnTo>
                    <a:pt x="1305" y="701"/>
                  </a:lnTo>
                  <a:cubicBezTo>
                    <a:pt x="1262" y="701"/>
                    <a:pt x="1219" y="666"/>
                    <a:pt x="1228" y="623"/>
                  </a:cubicBezTo>
                  <a:cubicBezTo>
                    <a:pt x="1228" y="580"/>
                    <a:pt x="1262" y="545"/>
                    <a:pt x="1305" y="545"/>
                  </a:cubicBezTo>
                  <a:lnTo>
                    <a:pt x="2265" y="545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519100" y="2248000"/>
              <a:ext cx="43875" cy="571825"/>
            </a:xfrm>
            <a:custGeom>
              <a:avLst/>
              <a:gdLst/>
              <a:ahLst/>
              <a:cxnLst/>
              <a:rect l="l" t="t" r="r" b="b"/>
              <a:pathLst>
                <a:path w="1755" h="22873" extrusionOk="0">
                  <a:moveTo>
                    <a:pt x="1" y="1"/>
                  </a:moveTo>
                  <a:lnTo>
                    <a:pt x="1" y="709"/>
                  </a:lnTo>
                  <a:lnTo>
                    <a:pt x="1314" y="709"/>
                  </a:lnTo>
                  <a:cubicBezTo>
                    <a:pt x="1418" y="709"/>
                    <a:pt x="1418" y="874"/>
                    <a:pt x="1314" y="874"/>
                  </a:cubicBezTo>
                  <a:lnTo>
                    <a:pt x="1" y="874"/>
                  </a:lnTo>
                  <a:lnTo>
                    <a:pt x="1" y="1409"/>
                  </a:lnTo>
                  <a:lnTo>
                    <a:pt x="1314" y="1409"/>
                  </a:lnTo>
                  <a:cubicBezTo>
                    <a:pt x="1418" y="1409"/>
                    <a:pt x="1418" y="1565"/>
                    <a:pt x="1314" y="1565"/>
                  </a:cubicBezTo>
                  <a:lnTo>
                    <a:pt x="1" y="1565"/>
                  </a:lnTo>
                  <a:lnTo>
                    <a:pt x="1" y="2101"/>
                  </a:lnTo>
                  <a:lnTo>
                    <a:pt x="1314" y="2101"/>
                  </a:lnTo>
                  <a:cubicBezTo>
                    <a:pt x="1418" y="2101"/>
                    <a:pt x="1418" y="2265"/>
                    <a:pt x="1314" y="2265"/>
                  </a:cubicBezTo>
                  <a:lnTo>
                    <a:pt x="1" y="2265"/>
                  </a:lnTo>
                  <a:lnTo>
                    <a:pt x="1" y="2800"/>
                  </a:lnTo>
                  <a:lnTo>
                    <a:pt x="1314" y="2800"/>
                  </a:lnTo>
                  <a:cubicBezTo>
                    <a:pt x="1418" y="2800"/>
                    <a:pt x="1418" y="2965"/>
                    <a:pt x="1314" y="2965"/>
                  </a:cubicBezTo>
                  <a:lnTo>
                    <a:pt x="1" y="2965"/>
                  </a:lnTo>
                  <a:lnTo>
                    <a:pt x="1" y="3492"/>
                  </a:lnTo>
                  <a:lnTo>
                    <a:pt x="1314" y="3492"/>
                  </a:lnTo>
                  <a:cubicBezTo>
                    <a:pt x="1418" y="3492"/>
                    <a:pt x="1418" y="3656"/>
                    <a:pt x="1314" y="3656"/>
                  </a:cubicBezTo>
                  <a:lnTo>
                    <a:pt x="1" y="3656"/>
                  </a:lnTo>
                  <a:lnTo>
                    <a:pt x="1" y="4183"/>
                  </a:lnTo>
                  <a:lnTo>
                    <a:pt x="1314" y="4183"/>
                  </a:lnTo>
                  <a:cubicBezTo>
                    <a:pt x="1418" y="4183"/>
                    <a:pt x="1418" y="4347"/>
                    <a:pt x="1314" y="4347"/>
                  </a:cubicBezTo>
                  <a:lnTo>
                    <a:pt x="1" y="4347"/>
                  </a:lnTo>
                  <a:lnTo>
                    <a:pt x="1" y="4883"/>
                  </a:lnTo>
                  <a:lnTo>
                    <a:pt x="1314" y="4883"/>
                  </a:lnTo>
                  <a:cubicBezTo>
                    <a:pt x="1418" y="4883"/>
                    <a:pt x="1418" y="5038"/>
                    <a:pt x="1314" y="5038"/>
                  </a:cubicBezTo>
                  <a:lnTo>
                    <a:pt x="1" y="5038"/>
                  </a:lnTo>
                  <a:lnTo>
                    <a:pt x="1" y="5574"/>
                  </a:lnTo>
                  <a:lnTo>
                    <a:pt x="1314" y="5574"/>
                  </a:lnTo>
                  <a:cubicBezTo>
                    <a:pt x="1418" y="5574"/>
                    <a:pt x="1418" y="5738"/>
                    <a:pt x="1314" y="5738"/>
                  </a:cubicBezTo>
                  <a:lnTo>
                    <a:pt x="1" y="5738"/>
                  </a:lnTo>
                  <a:lnTo>
                    <a:pt x="1" y="6265"/>
                  </a:lnTo>
                  <a:lnTo>
                    <a:pt x="1314" y="6265"/>
                  </a:lnTo>
                  <a:cubicBezTo>
                    <a:pt x="1427" y="6265"/>
                    <a:pt x="1427" y="6429"/>
                    <a:pt x="1314" y="6429"/>
                  </a:cubicBezTo>
                  <a:lnTo>
                    <a:pt x="9" y="6429"/>
                  </a:lnTo>
                  <a:lnTo>
                    <a:pt x="9" y="22872"/>
                  </a:lnTo>
                  <a:lnTo>
                    <a:pt x="1081" y="22872"/>
                  </a:lnTo>
                  <a:lnTo>
                    <a:pt x="1081" y="20652"/>
                  </a:lnTo>
                  <a:cubicBezTo>
                    <a:pt x="1081" y="20626"/>
                    <a:pt x="1090" y="20600"/>
                    <a:pt x="1098" y="20574"/>
                  </a:cubicBezTo>
                  <a:cubicBezTo>
                    <a:pt x="1090" y="20548"/>
                    <a:pt x="1081" y="20522"/>
                    <a:pt x="1081" y="20496"/>
                  </a:cubicBezTo>
                  <a:lnTo>
                    <a:pt x="1081" y="20116"/>
                  </a:lnTo>
                  <a:lnTo>
                    <a:pt x="537" y="20116"/>
                  </a:lnTo>
                  <a:cubicBezTo>
                    <a:pt x="364" y="20116"/>
                    <a:pt x="321" y="19865"/>
                    <a:pt x="485" y="19805"/>
                  </a:cubicBezTo>
                  <a:cubicBezTo>
                    <a:pt x="934" y="19649"/>
                    <a:pt x="1357" y="19442"/>
                    <a:pt x="1755" y="19183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536600" y="2148225"/>
              <a:ext cx="43675" cy="130700"/>
            </a:xfrm>
            <a:custGeom>
              <a:avLst/>
              <a:gdLst/>
              <a:ahLst/>
              <a:cxnLst/>
              <a:rect l="l" t="t" r="r" b="b"/>
              <a:pathLst>
                <a:path w="1747" h="5228" extrusionOk="0">
                  <a:moveTo>
                    <a:pt x="1" y="0"/>
                  </a:moveTo>
                  <a:lnTo>
                    <a:pt x="1" y="881"/>
                  </a:lnTo>
                  <a:lnTo>
                    <a:pt x="1133" y="881"/>
                  </a:lnTo>
                  <a:cubicBezTo>
                    <a:pt x="1245" y="881"/>
                    <a:pt x="1245" y="1037"/>
                    <a:pt x="1133" y="1037"/>
                  </a:cubicBezTo>
                  <a:lnTo>
                    <a:pt x="1" y="1037"/>
                  </a:lnTo>
                  <a:lnTo>
                    <a:pt x="1" y="1573"/>
                  </a:lnTo>
                  <a:lnTo>
                    <a:pt x="1133" y="1573"/>
                  </a:lnTo>
                  <a:cubicBezTo>
                    <a:pt x="1245" y="1573"/>
                    <a:pt x="1245" y="1737"/>
                    <a:pt x="1133" y="1737"/>
                  </a:cubicBezTo>
                  <a:lnTo>
                    <a:pt x="1" y="1737"/>
                  </a:lnTo>
                  <a:lnTo>
                    <a:pt x="1" y="2264"/>
                  </a:lnTo>
                  <a:lnTo>
                    <a:pt x="1133" y="2264"/>
                  </a:lnTo>
                  <a:cubicBezTo>
                    <a:pt x="1245" y="2264"/>
                    <a:pt x="1245" y="2428"/>
                    <a:pt x="1133" y="2428"/>
                  </a:cubicBezTo>
                  <a:lnTo>
                    <a:pt x="1" y="2428"/>
                  </a:lnTo>
                  <a:lnTo>
                    <a:pt x="1" y="2964"/>
                  </a:lnTo>
                  <a:lnTo>
                    <a:pt x="1133" y="2964"/>
                  </a:lnTo>
                  <a:cubicBezTo>
                    <a:pt x="1245" y="2964"/>
                    <a:pt x="1245" y="3119"/>
                    <a:pt x="1133" y="3119"/>
                  </a:cubicBezTo>
                  <a:lnTo>
                    <a:pt x="1" y="3119"/>
                  </a:lnTo>
                  <a:lnTo>
                    <a:pt x="1" y="3828"/>
                  </a:lnTo>
                  <a:lnTo>
                    <a:pt x="1133" y="3828"/>
                  </a:lnTo>
                  <a:cubicBezTo>
                    <a:pt x="1150" y="3828"/>
                    <a:pt x="1159" y="3836"/>
                    <a:pt x="1167" y="3836"/>
                  </a:cubicBezTo>
                  <a:cubicBezTo>
                    <a:pt x="1184" y="3845"/>
                    <a:pt x="1202" y="3862"/>
                    <a:pt x="1210" y="3880"/>
                  </a:cubicBezTo>
                  <a:cubicBezTo>
                    <a:pt x="1210" y="3888"/>
                    <a:pt x="1219" y="3897"/>
                    <a:pt x="1219" y="3914"/>
                  </a:cubicBezTo>
                  <a:lnTo>
                    <a:pt x="1219" y="5228"/>
                  </a:lnTo>
                  <a:lnTo>
                    <a:pt x="1746" y="5228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573100" y="2613275"/>
              <a:ext cx="263800" cy="36325"/>
            </a:xfrm>
            <a:custGeom>
              <a:avLst/>
              <a:gdLst/>
              <a:ahLst/>
              <a:cxnLst/>
              <a:rect l="l" t="t" r="r" b="b"/>
              <a:pathLst>
                <a:path w="10552" h="1453" extrusionOk="0">
                  <a:moveTo>
                    <a:pt x="2282" y="1"/>
                  </a:moveTo>
                  <a:cubicBezTo>
                    <a:pt x="1651" y="658"/>
                    <a:pt x="865" y="1159"/>
                    <a:pt x="1" y="1453"/>
                  </a:cubicBezTo>
                  <a:lnTo>
                    <a:pt x="10551" y="1453"/>
                  </a:lnTo>
                  <a:cubicBezTo>
                    <a:pt x="9687" y="1159"/>
                    <a:pt x="8901" y="658"/>
                    <a:pt x="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631425" y="2572675"/>
              <a:ext cx="17525" cy="36525"/>
            </a:xfrm>
            <a:custGeom>
              <a:avLst/>
              <a:gdLst/>
              <a:ahLst/>
              <a:cxnLst/>
              <a:rect l="l" t="t" r="r" b="b"/>
              <a:pathLst>
                <a:path w="701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701" y="146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590825" y="2653675"/>
              <a:ext cx="228350" cy="6725"/>
            </a:xfrm>
            <a:custGeom>
              <a:avLst/>
              <a:gdLst/>
              <a:ahLst/>
              <a:cxnLst/>
              <a:rect l="l" t="t" r="r" b="b"/>
              <a:pathLst>
                <a:path w="9134" h="269" extrusionOk="0">
                  <a:moveTo>
                    <a:pt x="1" y="1"/>
                  </a:moveTo>
                  <a:lnTo>
                    <a:pt x="1" y="269"/>
                  </a:lnTo>
                  <a:lnTo>
                    <a:pt x="9134" y="269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5025" y="2664475"/>
              <a:ext cx="58150" cy="36525"/>
            </a:xfrm>
            <a:custGeom>
              <a:avLst/>
              <a:gdLst/>
              <a:ahLst/>
              <a:cxnLst/>
              <a:rect l="l" t="t" r="r" b="b"/>
              <a:pathLst>
                <a:path w="2326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2325" y="1461"/>
                  </a:lnTo>
                  <a:lnTo>
                    <a:pt x="23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793450" y="2664475"/>
              <a:ext cx="25725" cy="36525"/>
            </a:xfrm>
            <a:custGeom>
              <a:avLst/>
              <a:gdLst/>
              <a:ahLst/>
              <a:cxnLst/>
              <a:rect l="l" t="t" r="r" b="b"/>
              <a:pathLst>
                <a:path w="1029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1029" y="1461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631425" y="2561875"/>
              <a:ext cx="147150" cy="6725"/>
            </a:xfrm>
            <a:custGeom>
              <a:avLst/>
              <a:gdLst/>
              <a:ahLst/>
              <a:cxnLst/>
              <a:rect l="l" t="t" r="r" b="b"/>
              <a:pathLst>
                <a:path w="5886" h="269" extrusionOk="0">
                  <a:moveTo>
                    <a:pt x="1" y="1"/>
                  </a:moveTo>
                  <a:lnTo>
                    <a:pt x="1" y="268"/>
                  </a:lnTo>
                  <a:lnTo>
                    <a:pt x="5885" y="268"/>
                  </a:lnTo>
                  <a:lnTo>
                    <a:pt x="58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607450" y="2507875"/>
              <a:ext cx="195100" cy="49925"/>
            </a:xfrm>
            <a:custGeom>
              <a:avLst/>
              <a:gdLst/>
              <a:ahLst/>
              <a:cxnLst/>
              <a:rect l="l" t="t" r="r" b="b"/>
              <a:pathLst>
                <a:path w="7804" h="1997" extrusionOk="0">
                  <a:moveTo>
                    <a:pt x="3388" y="0"/>
                  </a:moveTo>
                  <a:cubicBezTo>
                    <a:pt x="2152" y="1020"/>
                    <a:pt x="683" y="1703"/>
                    <a:pt x="1" y="1996"/>
                  </a:cubicBezTo>
                  <a:lnTo>
                    <a:pt x="7803" y="1996"/>
                  </a:lnTo>
                  <a:cubicBezTo>
                    <a:pt x="7121" y="1703"/>
                    <a:pt x="5652" y="1020"/>
                    <a:pt x="4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690400" y="2485625"/>
              <a:ext cx="28975" cy="18175"/>
            </a:xfrm>
            <a:custGeom>
              <a:avLst/>
              <a:gdLst/>
              <a:ahLst/>
              <a:cxnLst/>
              <a:rect l="l" t="t" r="r" b="b"/>
              <a:pathLst>
                <a:path w="1159" h="727" extrusionOk="0">
                  <a:moveTo>
                    <a:pt x="416" y="0"/>
                  </a:moveTo>
                  <a:lnTo>
                    <a:pt x="200" y="216"/>
                  </a:lnTo>
                  <a:cubicBezTo>
                    <a:pt x="53" y="337"/>
                    <a:pt x="1" y="553"/>
                    <a:pt x="87" y="726"/>
                  </a:cubicBezTo>
                  <a:lnTo>
                    <a:pt x="1072" y="726"/>
                  </a:lnTo>
                  <a:cubicBezTo>
                    <a:pt x="1159" y="553"/>
                    <a:pt x="1107" y="337"/>
                    <a:pt x="960" y="216"/>
                  </a:cubicBezTo>
                  <a:lnTo>
                    <a:pt x="744" y="0"/>
                  </a:lnTo>
                  <a:cubicBezTo>
                    <a:pt x="688" y="13"/>
                    <a:pt x="634" y="20"/>
                    <a:pt x="580" y="20"/>
                  </a:cubicBezTo>
                  <a:cubicBezTo>
                    <a:pt x="526" y="20"/>
                    <a:pt x="472" y="13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636825" y="2664475"/>
              <a:ext cx="57925" cy="36525"/>
            </a:xfrm>
            <a:custGeom>
              <a:avLst/>
              <a:gdLst/>
              <a:ahLst/>
              <a:cxnLst/>
              <a:rect l="l" t="t" r="r" b="b"/>
              <a:pathLst>
                <a:path w="2317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2317" y="1461"/>
                  </a:lnTo>
                  <a:lnTo>
                    <a:pt x="2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693425" y="24592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0"/>
                  </a:moveTo>
                  <a:cubicBezTo>
                    <a:pt x="208" y="0"/>
                    <a:pt x="1" y="208"/>
                    <a:pt x="1" y="458"/>
                  </a:cubicBezTo>
                  <a:cubicBezTo>
                    <a:pt x="1" y="709"/>
                    <a:pt x="208" y="916"/>
                    <a:pt x="459" y="916"/>
                  </a:cubicBezTo>
                  <a:cubicBezTo>
                    <a:pt x="718" y="916"/>
                    <a:pt x="917" y="709"/>
                    <a:pt x="917" y="458"/>
                  </a:cubicBezTo>
                  <a:cubicBezTo>
                    <a:pt x="917" y="208"/>
                    <a:pt x="718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669250" y="2572675"/>
              <a:ext cx="71500" cy="36525"/>
            </a:xfrm>
            <a:custGeom>
              <a:avLst/>
              <a:gdLst/>
              <a:ahLst/>
              <a:cxnLst/>
              <a:rect l="l" t="t" r="r" b="b"/>
              <a:pathLst>
                <a:path w="2860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700" y="1461"/>
                  </a:lnTo>
                  <a:lnTo>
                    <a:pt x="700" y="1003"/>
                  </a:lnTo>
                  <a:cubicBezTo>
                    <a:pt x="700" y="597"/>
                    <a:pt x="1028" y="268"/>
                    <a:pt x="1426" y="268"/>
                  </a:cubicBezTo>
                  <a:cubicBezTo>
                    <a:pt x="1832" y="268"/>
                    <a:pt x="2160" y="597"/>
                    <a:pt x="2160" y="1003"/>
                  </a:cubicBezTo>
                  <a:lnTo>
                    <a:pt x="2160" y="1461"/>
                  </a:lnTo>
                  <a:lnTo>
                    <a:pt x="2860" y="1461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761050" y="2572675"/>
              <a:ext cx="17525" cy="36525"/>
            </a:xfrm>
            <a:custGeom>
              <a:avLst/>
              <a:gdLst/>
              <a:ahLst/>
              <a:cxnLst/>
              <a:rect l="l" t="t" r="r" b="b"/>
              <a:pathLst>
                <a:path w="701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700" y="1461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601625" y="2758875"/>
              <a:ext cx="39125" cy="55550"/>
            </a:xfrm>
            <a:custGeom>
              <a:avLst/>
              <a:gdLst/>
              <a:ahLst/>
              <a:cxnLst/>
              <a:rect l="l" t="t" r="r" b="b"/>
              <a:pathLst>
                <a:path w="1565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564" y="2221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828450" y="2758875"/>
              <a:ext cx="20325" cy="55550"/>
            </a:xfrm>
            <a:custGeom>
              <a:avLst/>
              <a:gdLst/>
              <a:ahLst/>
              <a:cxnLst/>
              <a:rect l="l" t="t" r="r" b="b"/>
              <a:pathLst>
                <a:path w="813" h="2222" extrusionOk="0">
                  <a:moveTo>
                    <a:pt x="0" y="1"/>
                  </a:moveTo>
                  <a:lnTo>
                    <a:pt x="0" y="2221"/>
                  </a:lnTo>
                  <a:lnTo>
                    <a:pt x="812" y="222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6769025" y="2758875"/>
              <a:ext cx="39125" cy="55550"/>
            </a:xfrm>
            <a:custGeom>
              <a:avLst/>
              <a:gdLst/>
              <a:ahLst/>
              <a:cxnLst/>
              <a:rect l="l" t="t" r="r" b="b"/>
              <a:pathLst>
                <a:path w="1565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565" y="2221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6550000" y="2745475"/>
              <a:ext cx="298775" cy="9550"/>
            </a:xfrm>
            <a:custGeom>
              <a:avLst/>
              <a:gdLst/>
              <a:ahLst/>
              <a:cxnLst/>
              <a:rect l="l" t="t" r="r" b="b"/>
              <a:pathLst>
                <a:path w="11951" h="382" extrusionOk="0">
                  <a:moveTo>
                    <a:pt x="0" y="1"/>
                  </a:moveTo>
                  <a:lnTo>
                    <a:pt x="0" y="381"/>
                  </a:lnTo>
                  <a:lnTo>
                    <a:pt x="11950" y="381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6532500" y="2705100"/>
              <a:ext cx="344775" cy="36525"/>
            </a:xfrm>
            <a:custGeom>
              <a:avLst/>
              <a:gdLst/>
              <a:ahLst/>
              <a:cxnLst/>
              <a:rect l="l" t="t" r="r" b="b"/>
              <a:pathLst>
                <a:path w="13791" h="1461" extrusionOk="0">
                  <a:moveTo>
                    <a:pt x="2290" y="0"/>
                  </a:moveTo>
                  <a:cubicBezTo>
                    <a:pt x="1651" y="657"/>
                    <a:pt x="873" y="1158"/>
                    <a:pt x="1" y="1460"/>
                  </a:cubicBezTo>
                  <a:lnTo>
                    <a:pt x="13791" y="1460"/>
                  </a:lnTo>
                  <a:cubicBezTo>
                    <a:pt x="12927" y="1158"/>
                    <a:pt x="12149" y="657"/>
                    <a:pt x="11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6661025" y="2758875"/>
              <a:ext cx="33725" cy="55550"/>
            </a:xfrm>
            <a:custGeom>
              <a:avLst/>
              <a:gdLst/>
              <a:ahLst/>
              <a:cxnLst/>
              <a:rect l="l" t="t" r="r" b="b"/>
              <a:pathLst>
                <a:path w="1349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349" y="2221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715025" y="2758875"/>
              <a:ext cx="33725" cy="55550"/>
            </a:xfrm>
            <a:custGeom>
              <a:avLst/>
              <a:gdLst/>
              <a:ahLst/>
              <a:cxnLst/>
              <a:rect l="l" t="t" r="r" b="b"/>
              <a:pathLst>
                <a:path w="1349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349" y="2221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590825" y="2664475"/>
              <a:ext cx="25725" cy="36525"/>
            </a:xfrm>
            <a:custGeom>
              <a:avLst/>
              <a:gdLst/>
              <a:ahLst/>
              <a:cxnLst/>
              <a:rect l="l" t="t" r="r" b="b"/>
              <a:pathLst>
                <a:path w="1029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1029" y="1461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6550000" y="2758875"/>
              <a:ext cx="31350" cy="55550"/>
            </a:xfrm>
            <a:custGeom>
              <a:avLst/>
              <a:gdLst/>
              <a:ahLst/>
              <a:cxnLst/>
              <a:rect l="l" t="t" r="r" b="b"/>
              <a:pathLst>
                <a:path w="1254" h="2222" extrusionOk="0">
                  <a:moveTo>
                    <a:pt x="0" y="1"/>
                  </a:moveTo>
                  <a:lnTo>
                    <a:pt x="0" y="2221"/>
                  </a:lnTo>
                  <a:lnTo>
                    <a:pt x="1253" y="2221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47"/>
          <p:cNvSpPr/>
          <p:nvPr/>
        </p:nvSpPr>
        <p:spPr>
          <a:xfrm>
            <a:off x="5715008" y="3995310"/>
            <a:ext cx="683257" cy="1148190"/>
          </a:xfrm>
          <a:custGeom>
            <a:avLst/>
            <a:gdLst/>
            <a:ahLst/>
            <a:cxnLst/>
            <a:rect l="l" t="t" r="r" b="b"/>
            <a:pathLst>
              <a:path w="10387" h="17455" extrusionOk="0">
                <a:moveTo>
                  <a:pt x="6489" y="2169"/>
                </a:moveTo>
                <a:lnTo>
                  <a:pt x="6489" y="2679"/>
                </a:lnTo>
                <a:lnTo>
                  <a:pt x="5980" y="2679"/>
                </a:lnTo>
                <a:lnTo>
                  <a:pt x="5980" y="2169"/>
                </a:lnTo>
                <a:close/>
                <a:moveTo>
                  <a:pt x="6489" y="2981"/>
                </a:moveTo>
                <a:lnTo>
                  <a:pt x="6489" y="3482"/>
                </a:lnTo>
                <a:lnTo>
                  <a:pt x="5980" y="3482"/>
                </a:lnTo>
                <a:lnTo>
                  <a:pt x="5980" y="2981"/>
                </a:lnTo>
                <a:close/>
                <a:moveTo>
                  <a:pt x="6489" y="3793"/>
                </a:moveTo>
                <a:lnTo>
                  <a:pt x="6489" y="4295"/>
                </a:lnTo>
                <a:lnTo>
                  <a:pt x="5980" y="4295"/>
                </a:lnTo>
                <a:lnTo>
                  <a:pt x="5980" y="3793"/>
                </a:lnTo>
                <a:close/>
                <a:moveTo>
                  <a:pt x="5522" y="4701"/>
                </a:moveTo>
                <a:lnTo>
                  <a:pt x="5522" y="5211"/>
                </a:lnTo>
                <a:lnTo>
                  <a:pt x="5021" y="5211"/>
                </a:lnTo>
                <a:lnTo>
                  <a:pt x="5021" y="4701"/>
                </a:lnTo>
                <a:close/>
                <a:moveTo>
                  <a:pt x="10032" y="5055"/>
                </a:moveTo>
                <a:lnTo>
                  <a:pt x="10032" y="5357"/>
                </a:lnTo>
                <a:lnTo>
                  <a:pt x="7353" y="5357"/>
                </a:lnTo>
                <a:lnTo>
                  <a:pt x="7353" y="5055"/>
                </a:lnTo>
                <a:close/>
                <a:moveTo>
                  <a:pt x="10032" y="5660"/>
                </a:moveTo>
                <a:lnTo>
                  <a:pt x="10032" y="5962"/>
                </a:lnTo>
                <a:lnTo>
                  <a:pt x="7353" y="5962"/>
                </a:lnTo>
                <a:lnTo>
                  <a:pt x="7353" y="5660"/>
                </a:lnTo>
                <a:close/>
                <a:moveTo>
                  <a:pt x="6489" y="5513"/>
                </a:moveTo>
                <a:lnTo>
                  <a:pt x="6489" y="6023"/>
                </a:lnTo>
                <a:lnTo>
                  <a:pt x="5980" y="6023"/>
                </a:lnTo>
                <a:lnTo>
                  <a:pt x="5980" y="5513"/>
                </a:lnTo>
                <a:close/>
                <a:moveTo>
                  <a:pt x="5522" y="6325"/>
                </a:moveTo>
                <a:lnTo>
                  <a:pt x="5522" y="6826"/>
                </a:lnTo>
                <a:lnTo>
                  <a:pt x="5021" y="6826"/>
                </a:lnTo>
                <a:lnTo>
                  <a:pt x="5021" y="6325"/>
                </a:lnTo>
                <a:close/>
                <a:moveTo>
                  <a:pt x="10032" y="6524"/>
                </a:moveTo>
                <a:lnTo>
                  <a:pt x="10032" y="6826"/>
                </a:lnTo>
                <a:lnTo>
                  <a:pt x="7353" y="6826"/>
                </a:lnTo>
                <a:lnTo>
                  <a:pt x="7353" y="6524"/>
                </a:lnTo>
                <a:close/>
                <a:moveTo>
                  <a:pt x="10032" y="7137"/>
                </a:moveTo>
                <a:lnTo>
                  <a:pt x="10032" y="7440"/>
                </a:lnTo>
                <a:lnTo>
                  <a:pt x="7353" y="7440"/>
                </a:lnTo>
                <a:lnTo>
                  <a:pt x="7353" y="7137"/>
                </a:lnTo>
                <a:close/>
                <a:moveTo>
                  <a:pt x="5522" y="7129"/>
                </a:moveTo>
                <a:lnTo>
                  <a:pt x="5522" y="7639"/>
                </a:lnTo>
                <a:lnTo>
                  <a:pt x="5021" y="7639"/>
                </a:lnTo>
                <a:lnTo>
                  <a:pt x="5021" y="7129"/>
                </a:lnTo>
                <a:close/>
                <a:moveTo>
                  <a:pt x="6489" y="7137"/>
                </a:moveTo>
                <a:lnTo>
                  <a:pt x="6489" y="7639"/>
                </a:lnTo>
                <a:lnTo>
                  <a:pt x="5980" y="7639"/>
                </a:lnTo>
                <a:lnTo>
                  <a:pt x="5980" y="7137"/>
                </a:lnTo>
                <a:close/>
                <a:moveTo>
                  <a:pt x="5522" y="7941"/>
                </a:moveTo>
                <a:lnTo>
                  <a:pt x="5522" y="8451"/>
                </a:lnTo>
                <a:lnTo>
                  <a:pt x="5021" y="8451"/>
                </a:lnTo>
                <a:lnTo>
                  <a:pt x="5021" y="7941"/>
                </a:lnTo>
                <a:close/>
                <a:moveTo>
                  <a:pt x="484" y="3422"/>
                </a:moveTo>
                <a:lnTo>
                  <a:pt x="769" y="3482"/>
                </a:lnTo>
                <a:lnTo>
                  <a:pt x="769" y="12857"/>
                </a:lnTo>
                <a:lnTo>
                  <a:pt x="484" y="12857"/>
                </a:lnTo>
                <a:lnTo>
                  <a:pt x="484" y="3422"/>
                </a:lnTo>
                <a:close/>
                <a:moveTo>
                  <a:pt x="1106" y="3543"/>
                </a:moveTo>
                <a:lnTo>
                  <a:pt x="1392" y="3603"/>
                </a:lnTo>
                <a:lnTo>
                  <a:pt x="1392" y="12857"/>
                </a:lnTo>
                <a:lnTo>
                  <a:pt x="1106" y="12857"/>
                </a:lnTo>
                <a:lnTo>
                  <a:pt x="1106" y="3543"/>
                </a:lnTo>
                <a:close/>
                <a:moveTo>
                  <a:pt x="1729" y="3673"/>
                </a:moveTo>
                <a:lnTo>
                  <a:pt x="2014" y="3733"/>
                </a:lnTo>
                <a:lnTo>
                  <a:pt x="2014" y="12857"/>
                </a:lnTo>
                <a:lnTo>
                  <a:pt x="1729" y="12857"/>
                </a:lnTo>
                <a:lnTo>
                  <a:pt x="1729" y="3673"/>
                </a:lnTo>
                <a:close/>
                <a:moveTo>
                  <a:pt x="2351" y="3793"/>
                </a:moveTo>
                <a:lnTo>
                  <a:pt x="2636" y="3845"/>
                </a:lnTo>
                <a:lnTo>
                  <a:pt x="2636" y="12857"/>
                </a:lnTo>
                <a:lnTo>
                  <a:pt x="2351" y="12857"/>
                </a:lnTo>
                <a:lnTo>
                  <a:pt x="2351" y="3793"/>
                </a:lnTo>
                <a:close/>
                <a:moveTo>
                  <a:pt x="2973" y="3914"/>
                </a:moveTo>
                <a:lnTo>
                  <a:pt x="3258" y="3975"/>
                </a:lnTo>
                <a:lnTo>
                  <a:pt x="3258" y="12857"/>
                </a:lnTo>
                <a:lnTo>
                  <a:pt x="2973" y="12857"/>
                </a:lnTo>
                <a:lnTo>
                  <a:pt x="2973" y="3914"/>
                </a:lnTo>
                <a:close/>
                <a:moveTo>
                  <a:pt x="3604" y="4035"/>
                </a:moveTo>
                <a:lnTo>
                  <a:pt x="3880" y="4096"/>
                </a:lnTo>
                <a:lnTo>
                  <a:pt x="3880" y="12857"/>
                </a:lnTo>
                <a:lnTo>
                  <a:pt x="3604" y="12857"/>
                </a:lnTo>
                <a:lnTo>
                  <a:pt x="3604" y="4035"/>
                </a:lnTo>
                <a:close/>
                <a:moveTo>
                  <a:pt x="6584" y="0"/>
                </a:moveTo>
                <a:lnTo>
                  <a:pt x="3949" y="873"/>
                </a:lnTo>
                <a:lnTo>
                  <a:pt x="3949" y="2886"/>
                </a:lnTo>
                <a:lnTo>
                  <a:pt x="0" y="2204"/>
                </a:lnTo>
                <a:lnTo>
                  <a:pt x="52" y="17454"/>
                </a:lnTo>
                <a:lnTo>
                  <a:pt x="10386" y="17454"/>
                </a:lnTo>
                <a:lnTo>
                  <a:pt x="10386" y="3889"/>
                </a:lnTo>
                <a:lnTo>
                  <a:pt x="10049" y="3889"/>
                </a:lnTo>
                <a:lnTo>
                  <a:pt x="10049" y="3111"/>
                </a:lnTo>
                <a:lnTo>
                  <a:pt x="9609" y="3111"/>
                </a:lnTo>
                <a:lnTo>
                  <a:pt x="9609" y="4148"/>
                </a:lnTo>
                <a:lnTo>
                  <a:pt x="8192" y="4148"/>
                </a:lnTo>
                <a:lnTo>
                  <a:pt x="8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Admin\Desktop\polonia\old tow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52"/>
            <a:ext cx="814393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3"/>
          <p:cNvSpPr txBox="1">
            <a:spLocks noGrp="1"/>
          </p:cNvSpPr>
          <p:nvPr>
            <p:ph type="title"/>
          </p:nvPr>
        </p:nvSpPr>
        <p:spPr>
          <a:xfrm>
            <a:off x="1142976" y="352119"/>
            <a:ext cx="7728199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The St. Marys Basilica</a:t>
            </a: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0" y="2958632"/>
            <a:ext cx="1783072" cy="2184868"/>
          </a:xfrm>
          <a:custGeom>
            <a:avLst/>
            <a:gdLst/>
            <a:ahLst/>
            <a:cxnLst/>
            <a:rect l="l" t="t" r="r" b="b"/>
            <a:pathLst>
              <a:path w="9874" h="12099" extrusionOk="0">
                <a:moveTo>
                  <a:pt x="4936" y="379"/>
                </a:moveTo>
                <a:cubicBezTo>
                  <a:pt x="5306" y="379"/>
                  <a:pt x="5679" y="425"/>
                  <a:pt x="6044" y="519"/>
                </a:cubicBezTo>
                <a:lnTo>
                  <a:pt x="6046" y="519"/>
                </a:lnTo>
                <a:lnTo>
                  <a:pt x="5664" y="1974"/>
                </a:lnTo>
                <a:cubicBezTo>
                  <a:pt x="5423" y="1914"/>
                  <a:pt x="5178" y="1884"/>
                  <a:pt x="4934" y="1884"/>
                </a:cubicBezTo>
                <a:cubicBezTo>
                  <a:pt x="4421" y="1884"/>
                  <a:pt x="3914" y="2016"/>
                  <a:pt x="3461" y="2273"/>
                </a:cubicBezTo>
                <a:lnTo>
                  <a:pt x="2702" y="972"/>
                </a:lnTo>
                <a:cubicBezTo>
                  <a:pt x="3387" y="581"/>
                  <a:pt x="4158" y="379"/>
                  <a:pt x="4936" y="379"/>
                </a:cubicBezTo>
                <a:close/>
                <a:moveTo>
                  <a:pt x="6140" y="541"/>
                </a:moveTo>
                <a:cubicBezTo>
                  <a:pt x="7264" y="848"/>
                  <a:pt x="8226" y="1582"/>
                  <a:pt x="8821" y="2584"/>
                </a:cubicBezTo>
                <a:lnTo>
                  <a:pt x="8823" y="2584"/>
                </a:lnTo>
                <a:lnTo>
                  <a:pt x="7525" y="3344"/>
                </a:lnTo>
                <a:cubicBezTo>
                  <a:pt x="7127" y="2686"/>
                  <a:pt x="6494" y="2205"/>
                  <a:pt x="5755" y="1997"/>
                </a:cubicBezTo>
                <a:lnTo>
                  <a:pt x="6140" y="541"/>
                </a:lnTo>
                <a:close/>
                <a:moveTo>
                  <a:pt x="4932" y="1980"/>
                </a:moveTo>
                <a:cubicBezTo>
                  <a:pt x="5169" y="1980"/>
                  <a:pt x="5406" y="2009"/>
                  <a:pt x="5638" y="2068"/>
                </a:cubicBezTo>
                <a:lnTo>
                  <a:pt x="5157" y="3891"/>
                </a:lnTo>
                <a:cubicBezTo>
                  <a:pt x="5087" y="3876"/>
                  <a:pt x="5013" y="3868"/>
                  <a:pt x="4940" y="3868"/>
                </a:cubicBezTo>
                <a:cubicBezTo>
                  <a:pt x="4773" y="3868"/>
                  <a:pt x="4608" y="3909"/>
                  <a:pt x="4459" y="3984"/>
                </a:cubicBezTo>
                <a:lnTo>
                  <a:pt x="3509" y="2357"/>
                </a:lnTo>
                <a:cubicBezTo>
                  <a:pt x="3947" y="2108"/>
                  <a:pt x="4437" y="1980"/>
                  <a:pt x="4932" y="1980"/>
                </a:cubicBezTo>
                <a:close/>
                <a:moveTo>
                  <a:pt x="2621" y="1022"/>
                </a:moveTo>
                <a:lnTo>
                  <a:pt x="3380" y="2321"/>
                </a:lnTo>
                <a:cubicBezTo>
                  <a:pt x="2722" y="2719"/>
                  <a:pt x="2241" y="3352"/>
                  <a:pt x="2033" y="4088"/>
                </a:cubicBezTo>
                <a:lnTo>
                  <a:pt x="578" y="3706"/>
                </a:lnTo>
                <a:cubicBezTo>
                  <a:pt x="884" y="2582"/>
                  <a:pt x="1616" y="1620"/>
                  <a:pt x="2618" y="1022"/>
                </a:cubicBezTo>
                <a:close/>
                <a:moveTo>
                  <a:pt x="5730" y="2091"/>
                </a:moveTo>
                <a:cubicBezTo>
                  <a:pt x="6446" y="2291"/>
                  <a:pt x="7056" y="2757"/>
                  <a:pt x="7438" y="3392"/>
                </a:cubicBezTo>
                <a:lnTo>
                  <a:pt x="5811" y="4344"/>
                </a:lnTo>
                <a:cubicBezTo>
                  <a:pt x="5679" y="4139"/>
                  <a:pt x="5481" y="3987"/>
                  <a:pt x="5249" y="3916"/>
                </a:cubicBezTo>
                <a:lnTo>
                  <a:pt x="5251" y="3916"/>
                </a:lnTo>
                <a:lnTo>
                  <a:pt x="5730" y="2091"/>
                </a:lnTo>
                <a:close/>
                <a:moveTo>
                  <a:pt x="3426" y="2407"/>
                </a:moveTo>
                <a:lnTo>
                  <a:pt x="4375" y="4035"/>
                </a:lnTo>
                <a:cubicBezTo>
                  <a:pt x="4173" y="4167"/>
                  <a:pt x="4021" y="4364"/>
                  <a:pt x="3950" y="4595"/>
                </a:cubicBezTo>
                <a:lnTo>
                  <a:pt x="2127" y="4116"/>
                </a:lnTo>
                <a:cubicBezTo>
                  <a:pt x="2327" y="3402"/>
                  <a:pt x="2793" y="2790"/>
                  <a:pt x="3426" y="2407"/>
                </a:cubicBezTo>
                <a:close/>
                <a:moveTo>
                  <a:pt x="7489" y="3473"/>
                </a:moveTo>
                <a:cubicBezTo>
                  <a:pt x="7853" y="4120"/>
                  <a:pt x="7957" y="4881"/>
                  <a:pt x="7778" y="5602"/>
                </a:cubicBezTo>
                <a:lnTo>
                  <a:pt x="7778" y="5602"/>
                </a:lnTo>
                <a:lnTo>
                  <a:pt x="5955" y="5121"/>
                </a:lnTo>
                <a:cubicBezTo>
                  <a:pt x="6006" y="4886"/>
                  <a:pt x="5973" y="4638"/>
                  <a:pt x="5859" y="4422"/>
                </a:cubicBezTo>
                <a:lnTo>
                  <a:pt x="7489" y="3473"/>
                </a:lnTo>
                <a:close/>
                <a:moveTo>
                  <a:pt x="8871" y="2665"/>
                </a:moveTo>
                <a:cubicBezTo>
                  <a:pt x="9451" y="3680"/>
                  <a:pt x="9615" y="4879"/>
                  <a:pt x="9325" y="6009"/>
                </a:cubicBezTo>
                <a:lnTo>
                  <a:pt x="9325" y="6009"/>
                </a:lnTo>
                <a:lnTo>
                  <a:pt x="7871" y="5628"/>
                </a:lnTo>
                <a:cubicBezTo>
                  <a:pt x="8056" y="4881"/>
                  <a:pt x="7947" y="4093"/>
                  <a:pt x="7570" y="3425"/>
                </a:cubicBezTo>
                <a:lnTo>
                  <a:pt x="8871" y="2665"/>
                </a:lnTo>
                <a:close/>
                <a:moveTo>
                  <a:pt x="2102" y="4207"/>
                </a:moveTo>
                <a:lnTo>
                  <a:pt x="3924" y="4688"/>
                </a:lnTo>
                <a:cubicBezTo>
                  <a:pt x="3874" y="4924"/>
                  <a:pt x="3909" y="5169"/>
                  <a:pt x="4021" y="5385"/>
                </a:cubicBezTo>
                <a:lnTo>
                  <a:pt x="2390" y="6336"/>
                </a:lnTo>
                <a:cubicBezTo>
                  <a:pt x="2023" y="5691"/>
                  <a:pt x="1922" y="4929"/>
                  <a:pt x="2099" y="4207"/>
                </a:cubicBezTo>
                <a:close/>
                <a:moveTo>
                  <a:pt x="555" y="3800"/>
                </a:moveTo>
                <a:lnTo>
                  <a:pt x="2011" y="4182"/>
                </a:lnTo>
                <a:cubicBezTo>
                  <a:pt x="1823" y="4929"/>
                  <a:pt x="1929" y="5716"/>
                  <a:pt x="2309" y="6385"/>
                </a:cubicBezTo>
                <a:lnTo>
                  <a:pt x="1008" y="7142"/>
                </a:lnTo>
                <a:cubicBezTo>
                  <a:pt x="433" y="6129"/>
                  <a:pt x="269" y="4931"/>
                  <a:pt x="555" y="3800"/>
                </a:cubicBezTo>
                <a:close/>
                <a:moveTo>
                  <a:pt x="4069" y="5468"/>
                </a:moveTo>
                <a:cubicBezTo>
                  <a:pt x="4112" y="5531"/>
                  <a:pt x="4160" y="5592"/>
                  <a:pt x="4216" y="5645"/>
                </a:cubicBezTo>
                <a:lnTo>
                  <a:pt x="3094" y="7172"/>
                </a:lnTo>
                <a:cubicBezTo>
                  <a:pt x="2833" y="6962"/>
                  <a:pt x="2611" y="6706"/>
                  <a:pt x="2438" y="6420"/>
                </a:cubicBezTo>
                <a:lnTo>
                  <a:pt x="2438" y="6417"/>
                </a:lnTo>
                <a:lnTo>
                  <a:pt x="4069" y="5468"/>
                </a:lnTo>
                <a:close/>
                <a:moveTo>
                  <a:pt x="5930" y="5217"/>
                </a:moveTo>
                <a:lnTo>
                  <a:pt x="7752" y="5696"/>
                </a:lnTo>
                <a:cubicBezTo>
                  <a:pt x="7590" y="6278"/>
                  <a:pt x="7251" y="6792"/>
                  <a:pt x="6783" y="7172"/>
                </a:cubicBezTo>
                <a:lnTo>
                  <a:pt x="5661" y="5650"/>
                </a:lnTo>
                <a:cubicBezTo>
                  <a:pt x="5785" y="5529"/>
                  <a:pt x="5876" y="5382"/>
                  <a:pt x="5930" y="5217"/>
                </a:cubicBezTo>
                <a:close/>
                <a:moveTo>
                  <a:pt x="5894" y="6445"/>
                </a:moveTo>
                <a:lnTo>
                  <a:pt x="6552" y="7342"/>
                </a:lnTo>
                <a:cubicBezTo>
                  <a:pt x="6522" y="7362"/>
                  <a:pt x="6489" y="7385"/>
                  <a:pt x="6454" y="7405"/>
                </a:cubicBezTo>
                <a:lnTo>
                  <a:pt x="5894" y="6445"/>
                </a:lnTo>
                <a:close/>
                <a:moveTo>
                  <a:pt x="4449" y="5817"/>
                </a:moveTo>
                <a:cubicBezTo>
                  <a:pt x="4507" y="5850"/>
                  <a:pt x="4565" y="5876"/>
                  <a:pt x="4628" y="5896"/>
                </a:cubicBezTo>
                <a:lnTo>
                  <a:pt x="4631" y="5896"/>
                </a:lnTo>
                <a:lnTo>
                  <a:pt x="4150" y="7721"/>
                </a:lnTo>
                <a:cubicBezTo>
                  <a:pt x="3856" y="7638"/>
                  <a:pt x="3580" y="7511"/>
                  <a:pt x="3327" y="7344"/>
                </a:cubicBezTo>
                <a:lnTo>
                  <a:pt x="4449" y="5817"/>
                </a:lnTo>
                <a:close/>
                <a:moveTo>
                  <a:pt x="4722" y="5919"/>
                </a:moveTo>
                <a:cubicBezTo>
                  <a:pt x="4747" y="5924"/>
                  <a:pt x="4773" y="5926"/>
                  <a:pt x="4795" y="5931"/>
                </a:cubicBezTo>
                <a:lnTo>
                  <a:pt x="4795" y="7825"/>
                </a:lnTo>
                <a:cubicBezTo>
                  <a:pt x="4608" y="7815"/>
                  <a:pt x="4423" y="7787"/>
                  <a:pt x="4241" y="7744"/>
                </a:cubicBezTo>
                <a:lnTo>
                  <a:pt x="4722" y="5919"/>
                </a:lnTo>
                <a:close/>
                <a:moveTo>
                  <a:pt x="5421" y="5825"/>
                </a:moveTo>
                <a:lnTo>
                  <a:pt x="6370" y="7453"/>
                </a:lnTo>
                <a:cubicBezTo>
                  <a:pt x="5975" y="7676"/>
                  <a:pt x="5535" y="7802"/>
                  <a:pt x="5084" y="7825"/>
                </a:cubicBezTo>
                <a:lnTo>
                  <a:pt x="5084" y="5934"/>
                </a:lnTo>
                <a:cubicBezTo>
                  <a:pt x="5200" y="5916"/>
                  <a:pt x="5317" y="5878"/>
                  <a:pt x="5421" y="5825"/>
                </a:cubicBezTo>
                <a:close/>
                <a:moveTo>
                  <a:pt x="3269" y="7420"/>
                </a:moveTo>
                <a:cubicBezTo>
                  <a:pt x="3532" y="7595"/>
                  <a:pt x="3821" y="7726"/>
                  <a:pt x="4124" y="7812"/>
                </a:cubicBezTo>
                <a:lnTo>
                  <a:pt x="3740" y="9268"/>
                </a:lnTo>
                <a:cubicBezTo>
                  <a:pt x="3284" y="9144"/>
                  <a:pt x="2851" y="8947"/>
                  <a:pt x="2454" y="8686"/>
                </a:cubicBezTo>
                <a:lnTo>
                  <a:pt x="2228" y="8995"/>
                </a:lnTo>
                <a:cubicBezTo>
                  <a:pt x="2578" y="9225"/>
                  <a:pt x="2955" y="9412"/>
                  <a:pt x="3352" y="9547"/>
                </a:cubicBezTo>
                <a:cubicBezTo>
                  <a:pt x="3423" y="9481"/>
                  <a:pt x="3514" y="9445"/>
                  <a:pt x="3608" y="9445"/>
                </a:cubicBezTo>
                <a:cubicBezTo>
                  <a:pt x="3651" y="9445"/>
                  <a:pt x="3697" y="9453"/>
                  <a:pt x="3737" y="9463"/>
                </a:cubicBezTo>
                <a:cubicBezTo>
                  <a:pt x="3914" y="9511"/>
                  <a:pt x="3998" y="9615"/>
                  <a:pt x="4036" y="9726"/>
                </a:cubicBezTo>
                <a:cubicBezTo>
                  <a:pt x="4254" y="9767"/>
                  <a:pt x="4476" y="9792"/>
                  <a:pt x="4699" y="9802"/>
                </a:cubicBezTo>
                <a:lnTo>
                  <a:pt x="4699" y="9423"/>
                </a:lnTo>
                <a:cubicBezTo>
                  <a:pt x="4408" y="9407"/>
                  <a:pt x="4117" y="9364"/>
                  <a:pt x="3833" y="9291"/>
                </a:cubicBezTo>
                <a:lnTo>
                  <a:pt x="4218" y="7835"/>
                </a:lnTo>
                <a:cubicBezTo>
                  <a:pt x="4408" y="7883"/>
                  <a:pt x="4600" y="7911"/>
                  <a:pt x="4795" y="7921"/>
                </a:cubicBezTo>
                <a:lnTo>
                  <a:pt x="4795" y="11238"/>
                </a:lnTo>
                <a:lnTo>
                  <a:pt x="464" y="11238"/>
                </a:lnTo>
                <a:lnTo>
                  <a:pt x="2094" y="9018"/>
                </a:lnTo>
                <a:lnTo>
                  <a:pt x="2122" y="8982"/>
                </a:lnTo>
                <a:lnTo>
                  <a:pt x="2124" y="8977"/>
                </a:lnTo>
                <a:lnTo>
                  <a:pt x="2405" y="8595"/>
                </a:lnTo>
                <a:lnTo>
                  <a:pt x="3269" y="7420"/>
                </a:lnTo>
                <a:close/>
                <a:moveTo>
                  <a:pt x="6611" y="7420"/>
                </a:moveTo>
                <a:lnTo>
                  <a:pt x="9418" y="11240"/>
                </a:lnTo>
                <a:lnTo>
                  <a:pt x="5084" y="11238"/>
                </a:lnTo>
                <a:lnTo>
                  <a:pt x="5084" y="7921"/>
                </a:lnTo>
                <a:cubicBezTo>
                  <a:pt x="5552" y="7899"/>
                  <a:pt x="6011" y="7767"/>
                  <a:pt x="6418" y="7536"/>
                </a:cubicBezTo>
                <a:lnTo>
                  <a:pt x="7178" y="8838"/>
                </a:lnTo>
                <a:cubicBezTo>
                  <a:pt x="6568" y="9185"/>
                  <a:pt x="5884" y="9385"/>
                  <a:pt x="5180" y="9423"/>
                </a:cubicBezTo>
                <a:lnTo>
                  <a:pt x="5180" y="9805"/>
                </a:lnTo>
                <a:cubicBezTo>
                  <a:pt x="5418" y="9792"/>
                  <a:pt x="5654" y="9764"/>
                  <a:pt x="5887" y="9719"/>
                </a:cubicBezTo>
                <a:cubicBezTo>
                  <a:pt x="5922" y="9607"/>
                  <a:pt x="6006" y="9501"/>
                  <a:pt x="6180" y="9453"/>
                </a:cubicBezTo>
                <a:cubicBezTo>
                  <a:pt x="6226" y="9440"/>
                  <a:pt x="6269" y="9435"/>
                  <a:pt x="6314" y="9435"/>
                </a:cubicBezTo>
                <a:cubicBezTo>
                  <a:pt x="6318" y="9435"/>
                  <a:pt x="6321" y="9435"/>
                  <a:pt x="6324" y="9435"/>
                </a:cubicBezTo>
                <a:cubicBezTo>
                  <a:pt x="6414" y="9435"/>
                  <a:pt x="6502" y="9470"/>
                  <a:pt x="6568" y="9531"/>
                </a:cubicBezTo>
                <a:cubicBezTo>
                  <a:pt x="6950" y="9397"/>
                  <a:pt x="7312" y="9218"/>
                  <a:pt x="7651" y="8995"/>
                </a:cubicBezTo>
                <a:lnTo>
                  <a:pt x="7426" y="8688"/>
                </a:lnTo>
                <a:cubicBezTo>
                  <a:pt x="7373" y="8724"/>
                  <a:pt x="7317" y="8754"/>
                  <a:pt x="7261" y="8787"/>
                </a:cubicBezTo>
                <a:lnTo>
                  <a:pt x="6504" y="7488"/>
                </a:lnTo>
                <a:cubicBezTo>
                  <a:pt x="6540" y="7466"/>
                  <a:pt x="6575" y="7443"/>
                  <a:pt x="6611" y="7420"/>
                </a:cubicBezTo>
                <a:close/>
                <a:moveTo>
                  <a:pt x="4935" y="0"/>
                </a:moveTo>
                <a:cubicBezTo>
                  <a:pt x="4619" y="0"/>
                  <a:pt x="4303" y="31"/>
                  <a:pt x="3993" y="93"/>
                </a:cubicBezTo>
                <a:cubicBezTo>
                  <a:pt x="3957" y="205"/>
                  <a:pt x="3871" y="311"/>
                  <a:pt x="3697" y="357"/>
                </a:cubicBezTo>
                <a:cubicBezTo>
                  <a:pt x="3654" y="369"/>
                  <a:pt x="3608" y="377"/>
                  <a:pt x="3562" y="377"/>
                </a:cubicBezTo>
                <a:cubicBezTo>
                  <a:pt x="3469" y="377"/>
                  <a:pt x="3380" y="344"/>
                  <a:pt x="3312" y="281"/>
                </a:cubicBezTo>
                <a:cubicBezTo>
                  <a:pt x="2724" y="486"/>
                  <a:pt x="2180" y="802"/>
                  <a:pt x="1712" y="1210"/>
                </a:cubicBezTo>
                <a:cubicBezTo>
                  <a:pt x="1735" y="1324"/>
                  <a:pt x="1714" y="1458"/>
                  <a:pt x="1588" y="1587"/>
                </a:cubicBezTo>
                <a:cubicBezTo>
                  <a:pt x="1512" y="1670"/>
                  <a:pt x="1405" y="1719"/>
                  <a:pt x="1294" y="1721"/>
                </a:cubicBezTo>
                <a:cubicBezTo>
                  <a:pt x="1266" y="1721"/>
                  <a:pt x="1238" y="1719"/>
                  <a:pt x="1213" y="1714"/>
                </a:cubicBezTo>
                <a:cubicBezTo>
                  <a:pt x="808" y="2184"/>
                  <a:pt x="497" y="2729"/>
                  <a:pt x="297" y="3319"/>
                </a:cubicBezTo>
                <a:cubicBezTo>
                  <a:pt x="372" y="3405"/>
                  <a:pt x="423" y="3531"/>
                  <a:pt x="378" y="3706"/>
                </a:cubicBezTo>
                <a:cubicBezTo>
                  <a:pt x="329" y="3888"/>
                  <a:pt x="218" y="3969"/>
                  <a:pt x="117" y="4002"/>
                </a:cubicBezTo>
                <a:cubicBezTo>
                  <a:pt x="0" y="4615"/>
                  <a:pt x="3" y="5243"/>
                  <a:pt x="124" y="5853"/>
                </a:cubicBezTo>
                <a:cubicBezTo>
                  <a:pt x="228" y="5883"/>
                  <a:pt x="337" y="5962"/>
                  <a:pt x="388" y="6147"/>
                </a:cubicBezTo>
                <a:cubicBezTo>
                  <a:pt x="436" y="6321"/>
                  <a:pt x="388" y="6448"/>
                  <a:pt x="309" y="6534"/>
                </a:cubicBezTo>
                <a:cubicBezTo>
                  <a:pt x="517" y="7121"/>
                  <a:pt x="833" y="7663"/>
                  <a:pt x="1241" y="8131"/>
                </a:cubicBezTo>
                <a:cubicBezTo>
                  <a:pt x="1269" y="8126"/>
                  <a:pt x="1297" y="8121"/>
                  <a:pt x="1324" y="8121"/>
                </a:cubicBezTo>
                <a:cubicBezTo>
                  <a:pt x="1436" y="8124"/>
                  <a:pt x="1542" y="8172"/>
                  <a:pt x="1618" y="8255"/>
                </a:cubicBezTo>
                <a:cubicBezTo>
                  <a:pt x="1747" y="8382"/>
                  <a:pt x="1767" y="8516"/>
                  <a:pt x="1745" y="8630"/>
                </a:cubicBezTo>
                <a:cubicBezTo>
                  <a:pt x="1775" y="8658"/>
                  <a:pt x="1808" y="8686"/>
                  <a:pt x="1841" y="8711"/>
                </a:cubicBezTo>
                <a:lnTo>
                  <a:pt x="2066" y="8405"/>
                </a:lnTo>
                <a:cubicBezTo>
                  <a:pt x="1664" y="8073"/>
                  <a:pt x="1319" y="7676"/>
                  <a:pt x="1054" y="7228"/>
                </a:cubicBezTo>
                <a:lnTo>
                  <a:pt x="2352" y="6471"/>
                </a:lnTo>
                <a:cubicBezTo>
                  <a:pt x="2532" y="6767"/>
                  <a:pt x="2762" y="7033"/>
                  <a:pt x="3033" y="7250"/>
                </a:cubicBezTo>
                <a:lnTo>
                  <a:pt x="2173" y="8425"/>
                </a:lnTo>
                <a:lnTo>
                  <a:pt x="1859" y="8848"/>
                </a:lnTo>
                <a:lnTo>
                  <a:pt x="59" y="11301"/>
                </a:lnTo>
                <a:cubicBezTo>
                  <a:pt x="51" y="11311"/>
                  <a:pt x="46" y="11321"/>
                  <a:pt x="41" y="11332"/>
                </a:cubicBezTo>
                <a:cubicBezTo>
                  <a:pt x="38" y="11342"/>
                  <a:pt x="36" y="11352"/>
                  <a:pt x="33" y="11362"/>
                </a:cubicBezTo>
                <a:lnTo>
                  <a:pt x="31" y="11382"/>
                </a:lnTo>
                <a:lnTo>
                  <a:pt x="31" y="11954"/>
                </a:lnTo>
                <a:cubicBezTo>
                  <a:pt x="31" y="12033"/>
                  <a:pt x="97" y="12099"/>
                  <a:pt x="175" y="12099"/>
                </a:cubicBezTo>
                <a:lnTo>
                  <a:pt x="9702" y="12099"/>
                </a:lnTo>
                <a:cubicBezTo>
                  <a:pt x="9780" y="12099"/>
                  <a:pt x="9844" y="12033"/>
                  <a:pt x="9844" y="11954"/>
                </a:cubicBezTo>
                <a:lnTo>
                  <a:pt x="9844" y="11372"/>
                </a:lnTo>
                <a:cubicBezTo>
                  <a:pt x="9841" y="11362"/>
                  <a:pt x="9841" y="11352"/>
                  <a:pt x="9839" y="11344"/>
                </a:cubicBezTo>
                <a:lnTo>
                  <a:pt x="9833" y="11332"/>
                </a:lnTo>
                <a:cubicBezTo>
                  <a:pt x="9831" y="11319"/>
                  <a:pt x="9826" y="11309"/>
                  <a:pt x="9818" y="11299"/>
                </a:cubicBezTo>
                <a:lnTo>
                  <a:pt x="9811" y="11286"/>
                </a:lnTo>
                <a:lnTo>
                  <a:pt x="6838" y="7250"/>
                </a:lnTo>
                <a:cubicBezTo>
                  <a:pt x="7325" y="6858"/>
                  <a:pt x="7676" y="6324"/>
                  <a:pt x="7846" y="5721"/>
                </a:cubicBezTo>
                <a:lnTo>
                  <a:pt x="9302" y="6104"/>
                </a:lnTo>
                <a:cubicBezTo>
                  <a:pt x="9056" y="7007"/>
                  <a:pt x="8532" y="7812"/>
                  <a:pt x="7808" y="8405"/>
                </a:cubicBezTo>
                <a:lnTo>
                  <a:pt x="8033" y="8711"/>
                </a:lnTo>
                <a:cubicBezTo>
                  <a:pt x="8076" y="8676"/>
                  <a:pt x="8120" y="8638"/>
                  <a:pt x="8163" y="8602"/>
                </a:cubicBezTo>
                <a:cubicBezTo>
                  <a:pt x="8137" y="8488"/>
                  <a:pt x="8157" y="8354"/>
                  <a:pt x="8287" y="8225"/>
                </a:cubicBezTo>
                <a:cubicBezTo>
                  <a:pt x="8360" y="8142"/>
                  <a:pt x="8466" y="8093"/>
                  <a:pt x="8580" y="8091"/>
                </a:cubicBezTo>
                <a:cubicBezTo>
                  <a:pt x="8608" y="8091"/>
                  <a:pt x="8633" y="8093"/>
                  <a:pt x="8661" y="8101"/>
                </a:cubicBezTo>
                <a:cubicBezTo>
                  <a:pt x="9066" y="7628"/>
                  <a:pt x="9378" y="7083"/>
                  <a:pt x="9578" y="6496"/>
                </a:cubicBezTo>
                <a:cubicBezTo>
                  <a:pt x="9499" y="6407"/>
                  <a:pt x="9449" y="6281"/>
                  <a:pt x="9497" y="6106"/>
                </a:cubicBezTo>
                <a:cubicBezTo>
                  <a:pt x="9545" y="5924"/>
                  <a:pt x="9654" y="5843"/>
                  <a:pt x="9760" y="5810"/>
                </a:cubicBezTo>
                <a:cubicBezTo>
                  <a:pt x="9874" y="5197"/>
                  <a:pt x="9871" y="4569"/>
                  <a:pt x="9750" y="3962"/>
                </a:cubicBezTo>
                <a:cubicBezTo>
                  <a:pt x="9646" y="3929"/>
                  <a:pt x="9537" y="3850"/>
                  <a:pt x="9487" y="3665"/>
                </a:cubicBezTo>
                <a:cubicBezTo>
                  <a:pt x="9439" y="3491"/>
                  <a:pt x="9487" y="3364"/>
                  <a:pt x="9565" y="3278"/>
                </a:cubicBezTo>
                <a:cubicBezTo>
                  <a:pt x="9358" y="2691"/>
                  <a:pt x="9041" y="2149"/>
                  <a:pt x="8633" y="1681"/>
                </a:cubicBezTo>
                <a:cubicBezTo>
                  <a:pt x="8606" y="1686"/>
                  <a:pt x="8578" y="1691"/>
                  <a:pt x="8550" y="1691"/>
                </a:cubicBezTo>
                <a:cubicBezTo>
                  <a:pt x="8436" y="1688"/>
                  <a:pt x="8332" y="1640"/>
                  <a:pt x="8256" y="1557"/>
                </a:cubicBezTo>
                <a:cubicBezTo>
                  <a:pt x="8127" y="1430"/>
                  <a:pt x="8107" y="1296"/>
                  <a:pt x="8130" y="1182"/>
                </a:cubicBezTo>
                <a:cubicBezTo>
                  <a:pt x="7656" y="777"/>
                  <a:pt x="7112" y="465"/>
                  <a:pt x="6522" y="265"/>
                </a:cubicBezTo>
                <a:cubicBezTo>
                  <a:pt x="6454" y="329"/>
                  <a:pt x="6363" y="367"/>
                  <a:pt x="6266" y="367"/>
                </a:cubicBezTo>
                <a:cubicBezTo>
                  <a:pt x="6223" y="364"/>
                  <a:pt x="6178" y="359"/>
                  <a:pt x="6137" y="346"/>
                </a:cubicBezTo>
                <a:cubicBezTo>
                  <a:pt x="5963" y="301"/>
                  <a:pt x="5876" y="195"/>
                  <a:pt x="5841" y="86"/>
                </a:cubicBezTo>
                <a:cubicBezTo>
                  <a:pt x="5541" y="29"/>
                  <a:pt x="5238" y="0"/>
                  <a:pt x="49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3"/>
          <p:cNvGrpSpPr/>
          <p:nvPr/>
        </p:nvGrpSpPr>
        <p:grpSpPr>
          <a:xfrm>
            <a:off x="7500958" y="1702593"/>
            <a:ext cx="897870" cy="3440907"/>
            <a:chOff x="7532350" y="1220150"/>
            <a:chExt cx="813657" cy="3118176"/>
          </a:xfrm>
        </p:grpSpPr>
        <p:sp>
          <p:nvSpPr>
            <p:cNvPr id="780" name="Google Shape;780;p43"/>
            <p:cNvSpPr/>
            <p:nvPr/>
          </p:nvSpPr>
          <p:spPr>
            <a:xfrm>
              <a:off x="7645682" y="1888748"/>
              <a:ext cx="590840" cy="2332257"/>
            </a:xfrm>
            <a:custGeom>
              <a:avLst/>
              <a:gdLst/>
              <a:ahLst/>
              <a:cxnLst/>
              <a:rect l="l" t="t" r="r" b="b"/>
              <a:pathLst>
                <a:path w="3837" h="15146" extrusionOk="0">
                  <a:moveTo>
                    <a:pt x="436" y="1"/>
                  </a:moveTo>
                  <a:cubicBezTo>
                    <a:pt x="581" y="340"/>
                    <a:pt x="920" y="1347"/>
                    <a:pt x="920" y="3380"/>
                  </a:cubicBezTo>
                  <a:lnTo>
                    <a:pt x="920" y="7383"/>
                  </a:lnTo>
                  <a:cubicBezTo>
                    <a:pt x="920" y="9621"/>
                    <a:pt x="110" y="14502"/>
                    <a:pt x="1" y="15145"/>
                  </a:cubicBezTo>
                  <a:lnTo>
                    <a:pt x="294" y="15145"/>
                  </a:lnTo>
                  <a:cubicBezTo>
                    <a:pt x="355" y="14781"/>
                    <a:pt x="540" y="13667"/>
                    <a:pt x="730" y="12330"/>
                  </a:cubicBezTo>
                  <a:lnTo>
                    <a:pt x="735" y="12287"/>
                  </a:lnTo>
                  <a:lnTo>
                    <a:pt x="1776" y="12287"/>
                  </a:lnTo>
                  <a:lnTo>
                    <a:pt x="1776" y="15145"/>
                  </a:lnTo>
                  <a:lnTo>
                    <a:pt x="2062" y="15145"/>
                  </a:lnTo>
                  <a:lnTo>
                    <a:pt x="2062" y="12287"/>
                  </a:lnTo>
                  <a:lnTo>
                    <a:pt x="3102" y="12287"/>
                  </a:lnTo>
                  <a:lnTo>
                    <a:pt x="3110" y="12330"/>
                  </a:lnTo>
                  <a:cubicBezTo>
                    <a:pt x="3297" y="13667"/>
                    <a:pt x="3482" y="14781"/>
                    <a:pt x="3543" y="15145"/>
                  </a:cubicBezTo>
                  <a:lnTo>
                    <a:pt x="3836" y="15145"/>
                  </a:lnTo>
                  <a:cubicBezTo>
                    <a:pt x="3727" y="14505"/>
                    <a:pt x="2917" y="9621"/>
                    <a:pt x="2917" y="7383"/>
                  </a:cubicBezTo>
                  <a:lnTo>
                    <a:pt x="2917" y="3380"/>
                  </a:lnTo>
                  <a:cubicBezTo>
                    <a:pt x="2917" y="1347"/>
                    <a:pt x="3257" y="340"/>
                    <a:pt x="3401" y="1"/>
                  </a:cubicBezTo>
                  <a:lnTo>
                    <a:pt x="3082" y="1"/>
                  </a:lnTo>
                  <a:cubicBezTo>
                    <a:pt x="2907" y="479"/>
                    <a:pt x="2634" y="1532"/>
                    <a:pt x="2634" y="3380"/>
                  </a:cubicBezTo>
                  <a:lnTo>
                    <a:pt x="2634" y="7383"/>
                  </a:lnTo>
                  <a:cubicBezTo>
                    <a:pt x="2634" y="8611"/>
                    <a:pt x="2864" y="10543"/>
                    <a:pt x="3057" y="11948"/>
                  </a:cubicBezTo>
                  <a:lnTo>
                    <a:pt x="3064" y="12003"/>
                  </a:lnTo>
                  <a:lnTo>
                    <a:pt x="2062" y="12003"/>
                  </a:lnTo>
                  <a:lnTo>
                    <a:pt x="2062" y="1"/>
                  </a:lnTo>
                  <a:lnTo>
                    <a:pt x="1776" y="1"/>
                  </a:lnTo>
                  <a:lnTo>
                    <a:pt x="1776" y="12003"/>
                  </a:lnTo>
                  <a:lnTo>
                    <a:pt x="773" y="12003"/>
                  </a:lnTo>
                  <a:lnTo>
                    <a:pt x="778" y="11948"/>
                  </a:lnTo>
                  <a:cubicBezTo>
                    <a:pt x="973" y="10543"/>
                    <a:pt x="1203" y="8611"/>
                    <a:pt x="1203" y="7381"/>
                  </a:cubicBezTo>
                  <a:lnTo>
                    <a:pt x="1203" y="3380"/>
                  </a:lnTo>
                  <a:cubicBezTo>
                    <a:pt x="1203" y="1537"/>
                    <a:pt x="927" y="482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596253" y="4235618"/>
              <a:ext cx="689391" cy="102708"/>
            </a:xfrm>
            <a:custGeom>
              <a:avLst/>
              <a:gdLst/>
              <a:ahLst/>
              <a:cxnLst/>
              <a:rect l="l" t="t" r="r" b="b"/>
              <a:pathLst>
                <a:path w="4477" h="667" extrusionOk="0">
                  <a:moveTo>
                    <a:pt x="334" y="0"/>
                  </a:moveTo>
                  <a:cubicBezTo>
                    <a:pt x="312" y="0"/>
                    <a:pt x="291" y="3"/>
                    <a:pt x="271" y="8"/>
                  </a:cubicBezTo>
                  <a:cubicBezTo>
                    <a:pt x="147" y="31"/>
                    <a:pt x="0" y="107"/>
                    <a:pt x="0" y="332"/>
                  </a:cubicBezTo>
                  <a:cubicBezTo>
                    <a:pt x="0" y="661"/>
                    <a:pt x="319" y="666"/>
                    <a:pt x="334" y="666"/>
                  </a:cubicBezTo>
                  <a:lnTo>
                    <a:pt x="4145" y="666"/>
                  </a:lnTo>
                  <a:cubicBezTo>
                    <a:pt x="4157" y="666"/>
                    <a:pt x="4476" y="661"/>
                    <a:pt x="4476" y="332"/>
                  </a:cubicBezTo>
                  <a:cubicBezTo>
                    <a:pt x="4476" y="107"/>
                    <a:pt x="4329" y="31"/>
                    <a:pt x="4205" y="8"/>
                  </a:cubicBezTo>
                  <a:cubicBezTo>
                    <a:pt x="4185" y="3"/>
                    <a:pt x="4165" y="0"/>
                    <a:pt x="4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891287" y="1220150"/>
              <a:ext cx="99628" cy="272707"/>
            </a:xfrm>
            <a:custGeom>
              <a:avLst/>
              <a:gdLst/>
              <a:ahLst/>
              <a:cxnLst/>
              <a:rect l="l" t="t" r="r" b="b"/>
              <a:pathLst>
                <a:path w="647" h="1771" extrusionOk="0">
                  <a:moveTo>
                    <a:pt x="322" y="1"/>
                  </a:moveTo>
                  <a:cubicBezTo>
                    <a:pt x="254" y="388"/>
                    <a:pt x="120" y="1117"/>
                    <a:pt x="1" y="1770"/>
                  </a:cubicBezTo>
                  <a:lnTo>
                    <a:pt x="646" y="1770"/>
                  </a:lnTo>
                  <a:cubicBezTo>
                    <a:pt x="527" y="1117"/>
                    <a:pt x="393" y="388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7801976" y="1507484"/>
              <a:ext cx="277789" cy="73451"/>
            </a:xfrm>
            <a:custGeom>
              <a:avLst/>
              <a:gdLst/>
              <a:ahLst/>
              <a:cxnLst/>
              <a:rect l="l" t="t" r="r" b="b"/>
              <a:pathLst>
                <a:path w="1804" h="477" extrusionOk="0">
                  <a:moveTo>
                    <a:pt x="523" y="1"/>
                  </a:moveTo>
                  <a:cubicBezTo>
                    <a:pt x="95" y="1"/>
                    <a:pt x="16" y="347"/>
                    <a:pt x="1" y="477"/>
                  </a:cubicBezTo>
                  <a:lnTo>
                    <a:pt x="1804" y="477"/>
                  </a:lnTo>
                  <a:cubicBezTo>
                    <a:pt x="1791" y="345"/>
                    <a:pt x="1712" y="1"/>
                    <a:pt x="1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596561" y="1595563"/>
              <a:ext cx="688621" cy="102708"/>
            </a:xfrm>
            <a:custGeom>
              <a:avLst/>
              <a:gdLst/>
              <a:ahLst/>
              <a:cxnLst/>
              <a:rect l="l" t="t" r="r" b="b"/>
              <a:pathLst>
                <a:path w="4472" h="667" extrusionOk="0">
                  <a:moveTo>
                    <a:pt x="712" y="1"/>
                  </a:moveTo>
                  <a:cubicBezTo>
                    <a:pt x="107" y="1"/>
                    <a:pt x="16" y="507"/>
                    <a:pt x="1" y="667"/>
                  </a:cubicBezTo>
                  <a:lnTo>
                    <a:pt x="4472" y="667"/>
                  </a:lnTo>
                  <a:cubicBezTo>
                    <a:pt x="4459" y="505"/>
                    <a:pt x="436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532350" y="1712437"/>
              <a:ext cx="813657" cy="44348"/>
            </a:xfrm>
            <a:custGeom>
              <a:avLst/>
              <a:gdLst/>
              <a:ahLst/>
              <a:cxnLst/>
              <a:rect l="l" t="t" r="r" b="b"/>
              <a:pathLst>
                <a:path w="5284" h="288" extrusionOk="0">
                  <a:moveTo>
                    <a:pt x="5141" y="1"/>
                  </a:moveTo>
                  <a:cubicBezTo>
                    <a:pt x="5138" y="1"/>
                    <a:pt x="5135" y="1"/>
                    <a:pt x="5132" y="1"/>
                  </a:cubicBezTo>
                  <a:lnTo>
                    <a:pt x="177" y="1"/>
                  </a:lnTo>
                  <a:cubicBezTo>
                    <a:pt x="0" y="14"/>
                    <a:pt x="0" y="275"/>
                    <a:pt x="177" y="287"/>
                  </a:cubicBezTo>
                  <a:lnTo>
                    <a:pt x="5132" y="287"/>
                  </a:lnTo>
                  <a:cubicBezTo>
                    <a:pt x="5135" y="287"/>
                    <a:pt x="5138" y="288"/>
                    <a:pt x="5141" y="288"/>
                  </a:cubicBezTo>
                  <a:cubicBezTo>
                    <a:pt x="5218" y="288"/>
                    <a:pt x="5284" y="224"/>
                    <a:pt x="5284" y="146"/>
                  </a:cubicBezTo>
                  <a:cubicBezTo>
                    <a:pt x="5284" y="65"/>
                    <a:pt x="5218" y="1"/>
                    <a:pt x="5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625818" y="1771413"/>
              <a:ext cx="630569" cy="44194"/>
            </a:xfrm>
            <a:custGeom>
              <a:avLst/>
              <a:gdLst/>
              <a:ahLst/>
              <a:cxnLst/>
              <a:rect l="l" t="t" r="r" b="b"/>
              <a:pathLst>
                <a:path w="4095" h="287" extrusionOk="0">
                  <a:moveTo>
                    <a:pt x="1" y="1"/>
                  </a:moveTo>
                  <a:lnTo>
                    <a:pt x="1" y="287"/>
                  </a:lnTo>
                  <a:lnTo>
                    <a:pt x="4094" y="287"/>
                  </a:lnTo>
                  <a:lnTo>
                    <a:pt x="4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7567766" y="1830234"/>
              <a:ext cx="746673" cy="43886"/>
            </a:xfrm>
            <a:custGeom>
              <a:avLst/>
              <a:gdLst/>
              <a:ahLst/>
              <a:cxnLst/>
              <a:rect l="l" t="t" r="r" b="b"/>
              <a:pathLst>
                <a:path w="4849" h="285" extrusionOk="0">
                  <a:moveTo>
                    <a:pt x="0" y="1"/>
                  </a:moveTo>
                  <a:cubicBezTo>
                    <a:pt x="13" y="92"/>
                    <a:pt x="74" y="284"/>
                    <a:pt x="330" y="284"/>
                  </a:cubicBezTo>
                  <a:lnTo>
                    <a:pt x="4520" y="284"/>
                  </a:lnTo>
                  <a:cubicBezTo>
                    <a:pt x="4775" y="284"/>
                    <a:pt x="4833" y="92"/>
                    <a:pt x="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43"/>
          <p:cNvSpPr/>
          <p:nvPr/>
        </p:nvSpPr>
        <p:spPr>
          <a:xfrm>
            <a:off x="4452890" y="3163295"/>
            <a:ext cx="265818" cy="265693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3"/>
          <p:cNvSpPr/>
          <p:nvPr/>
        </p:nvSpPr>
        <p:spPr>
          <a:xfrm>
            <a:off x="4444202" y="1332307"/>
            <a:ext cx="265849" cy="265709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:\Users\Admin\Desktop\polonia\267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6"/>
            <a:ext cx="4398967" cy="296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6"/>
          <p:cNvSpPr txBox="1">
            <a:spLocks noGrp="1"/>
          </p:cNvSpPr>
          <p:nvPr>
            <p:ph type="title" idx="4"/>
          </p:nvPr>
        </p:nvSpPr>
        <p:spPr>
          <a:xfrm>
            <a:off x="1643042" y="571485"/>
            <a:ext cx="3786214" cy="71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The Malbork Castle </a:t>
            </a:r>
            <a:endParaRPr/>
          </a:p>
        </p:txBody>
      </p:sp>
      <p:sp>
        <p:nvSpPr>
          <p:cNvPr id="825" name="Google Shape;825;p46"/>
          <p:cNvSpPr/>
          <p:nvPr/>
        </p:nvSpPr>
        <p:spPr>
          <a:xfrm>
            <a:off x="142844" y="669017"/>
            <a:ext cx="547612" cy="4474483"/>
          </a:xfrm>
          <a:custGeom>
            <a:avLst/>
            <a:gdLst/>
            <a:ahLst/>
            <a:cxnLst/>
            <a:rect l="l" t="t" r="r" b="b"/>
            <a:pathLst>
              <a:path w="3862" h="31556" extrusionOk="0">
                <a:moveTo>
                  <a:pt x="2033" y="4142"/>
                </a:moveTo>
                <a:lnTo>
                  <a:pt x="1821" y="4142"/>
                </a:lnTo>
                <a:lnTo>
                  <a:pt x="1821" y="2158"/>
                </a:lnTo>
                <a:lnTo>
                  <a:pt x="1734" y="2158"/>
                </a:lnTo>
                <a:lnTo>
                  <a:pt x="1734" y="1942"/>
                </a:lnTo>
                <a:lnTo>
                  <a:pt x="1851" y="1942"/>
                </a:lnTo>
                <a:lnTo>
                  <a:pt x="1851" y="0"/>
                </a:lnTo>
                <a:lnTo>
                  <a:pt x="2005" y="0"/>
                </a:lnTo>
                <a:lnTo>
                  <a:pt x="2005" y="1942"/>
                </a:lnTo>
                <a:lnTo>
                  <a:pt x="2122" y="1942"/>
                </a:lnTo>
                <a:lnTo>
                  <a:pt x="2122" y="2158"/>
                </a:lnTo>
                <a:lnTo>
                  <a:pt x="2033" y="2158"/>
                </a:lnTo>
                <a:close/>
                <a:moveTo>
                  <a:pt x="1772" y="6461"/>
                </a:moveTo>
                <a:lnTo>
                  <a:pt x="2081" y="6461"/>
                </a:lnTo>
                <a:lnTo>
                  <a:pt x="2081" y="4358"/>
                </a:lnTo>
                <a:lnTo>
                  <a:pt x="1772" y="4358"/>
                </a:lnTo>
                <a:close/>
                <a:moveTo>
                  <a:pt x="1636" y="9099"/>
                </a:moveTo>
                <a:lnTo>
                  <a:pt x="2221" y="9099"/>
                </a:lnTo>
                <a:lnTo>
                  <a:pt x="2221" y="6677"/>
                </a:lnTo>
                <a:lnTo>
                  <a:pt x="1633" y="6677"/>
                </a:lnTo>
                <a:close/>
                <a:moveTo>
                  <a:pt x="370" y="29589"/>
                </a:moveTo>
                <a:lnTo>
                  <a:pt x="370" y="29862"/>
                </a:lnTo>
                <a:lnTo>
                  <a:pt x="86" y="29862"/>
                </a:lnTo>
                <a:lnTo>
                  <a:pt x="86" y="29953"/>
                </a:lnTo>
                <a:lnTo>
                  <a:pt x="370" y="29953"/>
                </a:lnTo>
                <a:lnTo>
                  <a:pt x="370" y="30662"/>
                </a:lnTo>
                <a:lnTo>
                  <a:pt x="86" y="30662"/>
                </a:lnTo>
                <a:lnTo>
                  <a:pt x="86" y="30751"/>
                </a:lnTo>
                <a:lnTo>
                  <a:pt x="370" y="30751"/>
                </a:lnTo>
                <a:lnTo>
                  <a:pt x="370" y="31553"/>
                </a:lnTo>
                <a:lnTo>
                  <a:pt x="86" y="31553"/>
                </a:lnTo>
                <a:lnTo>
                  <a:pt x="86" y="29589"/>
                </a:lnTo>
                <a:close/>
                <a:moveTo>
                  <a:pt x="461" y="29862"/>
                </a:moveTo>
                <a:lnTo>
                  <a:pt x="886" y="29862"/>
                </a:lnTo>
                <a:lnTo>
                  <a:pt x="886" y="29589"/>
                </a:lnTo>
                <a:lnTo>
                  <a:pt x="461" y="29589"/>
                </a:lnTo>
                <a:close/>
                <a:moveTo>
                  <a:pt x="896" y="15231"/>
                </a:moveTo>
                <a:lnTo>
                  <a:pt x="1023" y="15231"/>
                </a:lnTo>
                <a:lnTo>
                  <a:pt x="1023" y="14869"/>
                </a:lnTo>
                <a:lnTo>
                  <a:pt x="896" y="14869"/>
                </a:lnTo>
                <a:close/>
                <a:moveTo>
                  <a:pt x="2319" y="15231"/>
                </a:moveTo>
                <a:lnTo>
                  <a:pt x="2446" y="15231"/>
                </a:lnTo>
                <a:lnTo>
                  <a:pt x="2446" y="14869"/>
                </a:lnTo>
                <a:lnTo>
                  <a:pt x="2319" y="14869"/>
                </a:lnTo>
                <a:close/>
                <a:moveTo>
                  <a:pt x="2142" y="15231"/>
                </a:moveTo>
                <a:lnTo>
                  <a:pt x="2269" y="15231"/>
                </a:lnTo>
                <a:lnTo>
                  <a:pt x="2269" y="14869"/>
                </a:lnTo>
                <a:lnTo>
                  <a:pt x="2142" y="14869"/>
                </a:lnTo>
                <a:close/>
                <a:moveTo>
                  <a:pt x="1785" y="15231"/>
                </a:moveTo>
                <a:lnTo>
                  <a:pt x="1912" y="15231"/>
                </a:lnTo>
                <a:lnTo>
                  <a:pt x="1912" y="14869"/>
                </a:lnTo>
                <a:lnTo>
                  <a:pt x="1785" y="14869"/>
                </a:lnTo>
                <a:close/>
                <a:moveTo>
                  <a:pt x="3205" y="15231"/>
                </a:moveTo>
                <a:lnTo>
                  <a:pt x="3332" y="15231"/>
                </a:lnTo>
                <a:lnTo>
                  <a:pt x="3332" y="14869"/>
                </a:lnTo>
                <a:lnTo>
                  <a:pt x="3205" y="14869"/>
                </a:lnTo>
                <a:close/>
                <a:moveTo>
                  <a:pt x="3028" y="15231"/>
                </a:moveTo>
                <a:lnTo>
                  <a:pt x="3155" y="15231"/>
                </a:lnTo>
                <a:lnTo>
                  <a:pt x="3155" y="14869"/>
                </a:lnTo>
                <a:lnTo>
                  <a:pt x="3028" y="14869"/>
                </a:lnTo>
                <a:close/>
                <a:moveTo>
                  <a:pt x="2851" y="15231"/>
                </a:moveTo>
                <a:lnTo>
                  <a:pt x="2978" y="15231"/>
                </a:lnTo>
                <a:lnTo>
                  <a:pt x="2978" y="14869"/>
                </a:lnTo>
                <a:lnTo>
                  <a:pt x="2851" y="14869"/>
                </a:lnTo>
                <a:close/>
                <a:moveTo>
                  <a:pt x="2674" y="15231"/>
                </a:moveTo>
                <a:lnTo>
                  <a:pt x="2800" y="15231"/>
                </a:lnTo>
                <a:lnTo>
                  <a:pt x="2800" y="14869"/>
                </a:lnTo>
                <a:lnTo>
                  <a:pt x="2674" y="14869"/>
                </a:lnTo>
                <a:close/>
                <a:moveTo>
                  <a:pt x="1962" y="15231"/>
                </a:moveTo>
                <a:lnTo>
                  <a:pt x="2089" y="15231"/>
                </a:lnTo>
                <a:lnTo>
                  <a:pt x="2089" y="14869"/>
                </a:lnTo>
                <a:lnTo>
                  <a:pt x="1962" y="14869"/>
                </a:lnTo>
                <a:close/>
                <a:moveTo>
                  <a:pt x="1608" y="15231"/>
                </a:moveTo>
                <a:lnTo>
                  <a:pt x="1734" y="15231"/>
                </a:lnTo>
                <a:lnTo>
                  <a:pt x="1734" y="14869"/>
                </a:lnTo>
                <a:lnTo>
                  <a:pt x="1608" y="14869"/>
                </a:lnTo>
                <a:close/>
                <a:moveTo>
                  <a:pt x="1431" y="15231"/>
                </a:moveTo>
                <a:lnTo>
                  <a:pt x="1557" y="15231"/>
                </a:lnTo>
                <a:lnTo>
                  <a:pt x="1557" y="14869"/>
                </a:lnTo>
                <a:lnTo>
                  <a:pt x="1431" y="14869"/>
                </a:lnTo>
                <a:close/>
                <a:moveTo>
                  <a:pt x="1253" y="15231"/>
                </a:moveTo>
                <a:lnTo>
                  <a:pt x="1380" y="15231"/>
                </a:lnTo>
                <a:lnTo>
                  <a:pt x="1380" y="14869"/>
                </a:lnTo>
                <a:lnTo>
                  <a:pt x="1253" y="14869"/>
                </a:lnTo>
                <a:close/>
                <a:moveTo>
                  <a:pt x="1076" y="15231"/>
                </a:moveTo>
                <a:lnTo>
                  <a:pt x="1203" y="15231"/>
                </a:lnTo>
                <a:lnTo>
                  <a:pt x="1203" y="14869"/>
                </a:lnTo>
                <a:lnTo>
                  <a:pt x="1076" y="14869"/>
                </a:lnTo>
                <a:close/>
                <a:moveTo>
                  <a:pt x="2497" y="15231"/>
                </a:moveTo>
                <a:lnTo>
                  <a:pt x="2623" y="15231"/>
                </a:lnTo>
                <a:lnTo>
                  <a:pt x="2623" y="14869"/>
                </a:lnTo>
                <a:lnTo>
                  <a:pt x="2497" y="14869"/>
                </a:lnTo>
                <a:close/>
                <a:moveTo>
                  <a:pt x="542" y="15231"/>
                </a:moveTo>
                <a:lnTo>
                  <a:pt x="669" y="15231"/>
                </a:lnTo>
                <a:lnTo>
                  <a:pt x="669" y="14869"/>
                </a:lnTo>
                <a:lnTo>
                  <a:pt x="542" y="14869"/>
                </a:lnTo>
                <a:close/>
                <a:moveTo>
                  <a:pt x="719" y="15231"/>
                </a:moveTo>
                <a:lnTo>
                  <a:pt x="846" y="15231"/>
                </a:lnTo>
                <a:lnTo>
                  <a:pt x="846" y="14869"/>
                </a:lnTo>
                <a:lnTo>
                  <a:pt x="719" y="14869"/>
                </a:lnTo>
                <a:close/>
                <a:moveTo>
                  <a:pt x="2431" y="16269"/>
                </a:moveTo>
                <a:lnTo>
                  <a:pt x="2593" y="16269"/>
                </a:lnTo>
                <a:lnTo>
                  <a:pt x="2593" y="15910"/>
                </a:lnTo>
                <a:lnTo>
                  <a:pt x="2431" y="15910"/>
                </a:lnTo>
                <a:close/>
                <a:moveTo>
                  <a:pt x="1509" y="16269"/>
                </a:moveTo>
                <a:lnTo>
                  <a:pt x="1671" y="16269"/>
                </a:lnTo>
                <a:lnTo>
                  <a:pt x="1671" y="15910"/>
                </a:lnTo>
                <a:lnTo>
                  <a:pt x="1509" y="15910"/>
                </a:lnTo>
                <a:close/>
                <a:moveTo>
                  <a:pt x="3583" y="16269"/>
                </a:moveTo>
                <a:lnTo>
                  <a:pt x="3745" y="16269"/>
                </a:lnTo>
                <a:lnTo>
                  <a:pt x="3745" y="15910"/>
                </a:lnTo>
                <a:lnTo>
                  <a:pt x="3583" y="15910"/>
                </a:lnTo>
                <a:close/>
                <a:moveTo>
                  <a:pt x="1051" y="16269"/>
                </a:moveTo>
                <a:lnTo>
                  <a:pt x="1210" y="16269"/>
                </a:lnTo>
                <a:lnTo>
                  <a:pt x="1210" y="15910"/>
                </a:lnTo>
                <a:lnTo>
                  <a:pt x="1051" y="15910"/>
                </a:lnTo>
                <a:close/>
                <a:moveTo>
                  <a:pt x="821" y="16269"/>
                </a:moveTo>
                <a:lnTo>
                  <a:pt x="983" y="16269"/>
                </a:lnTo>
                <a:lnTo>
                  <a:pt x="983" y="15910"/>
                </a:lnTo>
                <a:lnTo>
                  <a:pt x="821" y="15910"/>
                </a:lnTo>
                <a:close/>
                <a:moveTo>
                  <a:pt x="129" y="16269"/>
                </a:moveTo>
                <a:lnTo>
                  <a:pt x="291" y="16269"/>
                </a:lnTo>
                <a:lnTo>
                  <a:pt x="291" y="15910"/>
                </a:lnTo>
                <a:lnTo>
                  <a:pt x="127" y="15910"/>
                </a:lnTo>
                <a:close/>
                <a:moveTo>
                  <a:pt x="590" y="16269"/>
                </a:moveTo>
                <a:lnTo>
                  <a:pt x="752" y="16269"/>
                </a:lnTo>
                <a:lnTo>
                  <a:pt x="752" y="15910"/>
                </a:lnTo>
                <a:lnTo>
                  <a:pt x="590" y="15910"/>
                </a:lnTo>
                <a:close/>
                <a:moveTo>
                  <a:pt x="3350" y="16269"/>
                </a:moveTo>
                <a:lnTo>
                  <a:pt x="3514" y="16269"/>
                </a:lnTo>
                <a:lnTo>
                  <a:pt x="3514" y="15910"/>
                </a:lnTo>
                <a:lnTo>
                  <a:pt x="3350" y="15910"/>
                </a:lnTo>
                <a:close/>
                <a:moveTo>
                  <a:pt x="3122" y="16269"/>
                </a:moveTo>
                <a:lnTo>
                  <a:pt x="3284" y="16269"/>
                </a:lnTo>
                <a:lnTo>
                  <a:pt x="3284" y="15910"/>
                </a:lnTo>
                <a:lnTo>
                  <a:pt x="3122" y="15910"/>
                </a:lnTo>
                <a:close/>
                <a:moveTo>
                  <a:pt x="1281" y="16269"/>
                </a:moveTo>
                <a:lnTo>
                  <a:pt x="1441" y="16269"/>
                </a:lnTo>
                <a:lnTo>
                  <a:pt x="1441" y="15910"/>
                </a:lnTo>
                <a:lnTo>
                  <a:pt x="1281" y="15910"/>
                </a:lnTo>
                <a:close/>
                <a:moveTo>
                  <a:pt x="2891" y="16269"/>
                </a:moveTo>
                <a:lnTo>
                  <a:pt x="3053" y="16269"/>
                </a:lnTo>
                <a:lnTo>
                  <a:pt x="3053" y="15910"/>
                </a:lnTo>
                <a:lnTo>
                  <a:pt x="2891" y="15910"/>
                </a:lnTo>
                <a:close/>
                <a:moveTo>
                  <a:pt x="360" y="16269"/>
                </a:moveTo>
                <a:lnTo>
                  <a:pt x="522" y="16269"/>
                </a:lnTo>
                <a:lnTo>
                  <a:pt x="522" y="15910"/>
                </a:lnTo>
                <a:lnTo>
                  <a:pt x="360" y="15910"/>
                </a:lnTo>
                <a:close/>
                <a:moveTo>
                  <a:pt x="1740" y="16269"/>
                </a:moveTo>
                <a:lnTo>
                  <a:pt x="1904" y="16269"/>
                </a:lnTo>
                <a:lnTo>
                  <a:pt x="1904" y="15910"/>
                </a:lnTo>
                <a:lnTo>
                  <a:pt x="1742" y="15910"/>
                </a:lnTo>
                <a:close/>
                <a:moveTo>
                  <a:pt x="2661" y="16269"/>
                </a:moveTo>
                <a:lnTo>
                  <a:pt x="2823" y="16269"/>
                </a:lnTo>
                <a:lnTo>
                  <a:pt x="2823" y="15910"/>
                </a:lnTo>
                <a:lnTo>
                  <a:pt x="2661" y="15910"/>
                </a:lnTo>
                <a:close/>
                <a:moveTo>
                  <a:pt x="2200" y="16269"/>
                </a:moveTo>
                <a:lnTo>
                  <a:pt x="2362" y="16269"/>
                </a:lnTo>
                <a:lnTo>
                  <a:pt x="2362" y="15910"/>
                </a:lnTo>
                <a:lnTo>
                  <a:pt x="2200" y="15910"/>
                </a:lnTo>
                <a:close/>
                <a:moveTo>
                  <a:pt x="1970" y="16269"/>
                </a:moveTo>
                <a:lnTo>
                  <a:pt x="2132" y="16269"/>
                </a:lnTo>
                <a:lnTo>
                  <a:pt x="2132" y="15910"/>
                </a:lnTo>
                <a:lnTo>
                  <a:pt x="1970" y="15910"/>
                </a:lnTo>
                <a:close/>
                <a:moveTo>
                  <a:pt x="2431" y="16882"/>
                </a:moveTo>
                <a:lnTo>
                  <a:pt x="2593" y="16882"/>
                </a:lnTo>
                <a:lnTo>
                  <a:pt x="2593" y="16522"/>
                </a:lnTo>
                <a:lnTo>
                  <a:pt x="2431" y="16522"/>
                </a:lnTo>
                <a:close/>
                <a:moveTo>
                  <a:pt x="3350" y="16882"/>
                </a:moveTo>
                <a:lnTo>
                  <a:pt x="3514" y="16882"/>
                </a:lnTo>
                <a:lnTo>
                  <a:pt x="3514" y="16522"/>
                </a:lnTo>
                <a:lnTo>
                  <a:pt x="3350" y="16522"/>
                </a:lnTo>
                <a:close/>
                <a:moveTo>
                  <a:pt x="3580" y="16882"/>
                </a:moveTo>
                <a:lnTo>
                  <a:pt x="3745" y="16882"/>
                </a:lnTo>
                <a:lnTo>
                  <a:pt x="3745" y="16522"/>
                </a:lnTo>
                <a:lnTo>
                  <a:pt x="3583" y="16522"/>
                </a:lnTo>
                <a:close/>
                <a:moveTo>
                  <a:pt x="2661" y="16882"/>
                </a:moveTo>
                <a:lnTo>
                  <a:pt x="2823" y="16882"/>
                </a:lnTo>
                <a:lnTo>
                  <a:pt x="2823" y="16522"/>
                </a:lnTo>
                <a:lnTo>
                  <a:pt x="2661" y="16522"/>
                </a:lnTo>
                <a:close/>
                <a:moveTo>
                  <a:pt x="3122" y="16882"/>
                </a:moveTo>
                <a:lnTo>
                  <a:pt x="3284" y="16882"/>
                </a:lnTo>
                <a:lnTo>
                  <a:pt x="3284" y="16522"/>
                </a:lnTo>
                <a:lnTo>
                  <a:pt x="3122" y="16522"/>
                </a:lnTo>
                <a:close/>
                <a:moveTo>
                  <a:pt x="2200" y="16882"/>
                </a:moveTo>
                <a:lnTo>
                  <a:pt x="2362" y="16882"/>
                </a:lnTo>
                <a:lnTo>
                  <a:pt x="2362" y="16522"/>
                </a:lnTo>
                <a:lnTo>
                  <a:pt x="2200" y="16522"/>
                </a:lnTo>
                <a:close/>
                <a:moveTo>
                  <a:pt x="1970" y="16882"/>
                </a:moveTo>
                <a:lnTo>
                  <a:pt x="2132" y="16882"/>
                </a:lnTo>
                <a:lnTo>
                  <a:pt x="2132" y="16522"/>
                </a:lnTo>
                <a:lnTo>
                  <a:pt x="1970" y="16522"/>
                </a:lnTo>
                <a:close/>
                <a:moveTo>
                  <a:pt x="1740" y="16882"/>
                </a:moveTo>
                <a:lnTo>
                  <a:pt x="1904" y="16882"/>
                </a:lnTo>
                <a:lnTo>
                  <a:pt x="1904" y="16522"/>
                </a:lnTo>
                <a:lnTo>
                  <a:pt x="1742" y="16522"/>
                </a:lnTo>
                <a:close/>
                <a:moveTo>
                  <a:pt x="1509" y="16882"/>
                </a:moveTo>
                <a:lnTo>
                  <a:pt x="1671" y="16882"/>
                </a:lnTo>
                <a:lnTo>
                  <a:pt x="1671" y="16522"/>
                </a:lnTo>
                <a:lnTo>
                  <a:pt x="1509" y="16522"/>
                </a:lnTo>
                <a:close/>
                <a:moveTo>
                  <a:pt x="1048" y="16882"/>
                </a:moveTo>
                <a:lnTo>
                  <a:pt x="1210" y="16882"/>
                </a:lnTo>
                <a:lnTo>
                  <a:pt x="1210" y="16522"/>
                </a:lnTo>
                <a:lnTo>
                  <a:pt x="1051" y="16522"/>
                </a:lnTo>
                <a:close/>
                <a:moveTo>
                  <a:pt x="821" y="16882"/>
                </a:moveTo>
                <a:lnTo>
                  <a:pt x="983" y="16882"/>
                </a:lnTo>
                <a:lnTo>
                  <a:pt x="983" y="16522"/>
                </a:lnTo>
                <a:lnTo>
                  <a:pt x="821" y="16522"/>
                </a:lnTo>
                <a:close/>
                <a:moveTo>
                  <a:pt x="590" y="16882"/>
                </a:moveTo>
                <a:lnTo>
                  <a:pt x="752" y="16882"/>
                </a:lnTo>
                <a:lnTo>
                  <a:pt x="752" y="16522"/>
                </a:lnTo>
                <a:lnTo>
                  <a:pt x="590" y="16522"/>
                </a:lnTo>
                <a:close/>
                <a:moveTo>
                  <a:pt x="2891" y="16882"/>
                </a:moveTo>
                <a:lnTo>
                  <a:pt x="3053" y="16882"/>
                </a:lnTo>
                <a:lnTo>
                  <a:pt x="3053" y="16522"/>
                </a:lnTo>
                <a:lnTo>
                  <a:pt x="2891" y="16522"/>
                </a:lnTo>
                <a:close/>
                <a:moveTo>
                  <a:pt x="360" y="16882"/>
                </a:moveTo>
                <a:lnTo>
                  <a:pt x="522" y="16882"/>
                </a:lnTo>
                <a:lnTo>
                  <a:pt x="522" y="16522"/>
                </a:lnTo>
                <a:lnTo>
                  <a:pt x="360" y="16522"/>
                </a:lnTo>
                <a:close/>
                <a:moveTo>
                  <a:pt x="129" y="16882"/>
                </a:moveTo>
                <a:lnTo>
                  <a:pt x="291" y="16882"/>
                </a:lnTo>
                <a:lnTo>
                  <a:pt x="291" y="16522"/>
                </a:lnTo>
                <a:lnTo>
                  <a:pt x="127" y="16522"/>
                </a:lnTo>
                <a:close/>
                <a:moveTo>
                  <a:pt x="1279" y="16882"/>
                </a:moveTo>
                <a:lnTo>
                  <a:pt x="1441" y="16882"/>
                </a:lnTo>
                <a:lnTo>
                  <a:pt x="1441" y="16522"/>
                </a:lnTo>
                <a:lnTo>
                  <a:pt x="1279" y="16522"/>
                </a:lnTo>
                <a:close/>
                <a:moveTo>
                  <a:pt x="1970" y="17497"/>
                </a:moveTo>
                <a:lnTo>
                  <a:pt x="2132" y="17497"/>
                </a:lnTo>
                <a:lnTo>
                  <a:pt x="2132" y="17135"/>
                </a:lnTo>
                <a:lnTo>
                  <a:pt x="1970" y="17135"/>
                </a:lnTo>
                <a:close/>
                <a:moveTo>
                  <a:pt x="2200" y="17497"/>
                </a:moveTo>
                <a:lnTo>
                  <a:pt x="2362" y="17497"/>
                </a:lnTo>
                <a:lnTo>
                  <a:pt x="2362" y="17135"/>
                </a:lnTo>
                <a:lnTo>
                  <a:pt x="2200" y="17135"/>
                </a:lnTo>
                <a:close/>
                <a:moveTo>
                  <a:pt x="1740" y="17497"/>
                </a:moveTo>
                <a:lnTo>
                  <a:pt x="1904" y="17497"/>
                </a:lnTo>
                <a:lnTo>
                  <a:pt x="1904" y="17135"/>
                </a:lnTo>
                <a:lnTo>
                  <a:pt x="1742" y="17135"/>
                </a:lnTo>
                <a:close/>
                <a:moveTo>
                  <a:pt x="2661" y="17497"/>
                </a:moveTo>
                <a:lnTo>
                  <a:pt x="2823" y="17497"/>
                </a:lnTo>
                <a:lnTo>
                  <a:pt x="2823" y="17135"/>
                </a:lnTo>
                <a:lnTo>
                  <a:pt x="2661" y="17135"/>
                </a:lnTo>
                <a:close/>
                <a:moveTo>
                  <a:pt x="1509" y="17497"/>
                </a:moveTo>
                <a:lnTo>
                  <a:pt x="1671" y="17497"/>
                </a:lnTo>
                <a:lnTo>
                  <a:pt x="1671" y="17135"/>
                </a:lnTo>
                <a:lnTo>
                  <a:pt x="1509" y="17135"/>
                </a:lnTo>
                <a:close/>
                <a:moveTo>
                  <a:pt x="1279" y="17497"/>
                </a:moveTo>
                <a:lnTo>
                  <a:pt x="1441" y="17497"/>
                </a:lnTo>
                <a:lnTo>
                  <a:pt x="1441" y="17135"/>
                </a:lnTo>
                <a:lnTo>
                  <a:pt x="1279" y="17135"/>
                </a:lnTo>
                <a:close/>
                <a:moveTo>
                  <a:pt x="1048" y="17497"/>
                </a:moveTo>
                <a:lnTo>
                  <a:pt x="1210" y="17497"/>
                </a:lnTo>
                <a:lnTo>
                  <a:pt x="1210" y="17135"/>
                </a:lnTo>
                <a:lnTo>
                  <a:pt x="1051" y="17135"/>
                </a:lnTo>
                <a:close/>
                <a:moveTo>
                  <a:pt x="821" y="17497"/>
                </a:moveTo>
                <a:lnTo>
                  <a:pt x="980" y="17497"/>
                </a:lnTo>
                <a:lnTo>
                  <a:pt x="980" y="17135"/>
                </a:lnTo>
                <a:lnTo>
                  <a:pt x="821" y="17135"/>
                </a:lnTo>
                <a:close/>
                <a:moveTo>
                  <a:pt x="590" y="17497"/>
                </a:moveTo>
                <a:lnTo>
                  <a:pt x="750" y="17497"/>
                </a:lnTo>
                <a:lnTo>
                  <a:pt x="750" y="17135"/>
                </a:lnTo>
                <a:lnTo>
                  <a:pt x="590" y="17135"/>
                </a:lnTo>
                <a:close/>
                <a:moveTo>
                  <a:pt x="129" y="17497"/>
                </a:moveTo>
                <a:lnTo>
                  <a:pt x="291" y="17497"/>
                </a:lnTo>
                <a:lnTo>
                  <a:pt x="291" y="17135"/>
                </a:lnTo>
                <a:lnTo>
                  <a:pt x="127" y="17135"/>
                </a:lnTo>
                <a:close/>
                <a:moveTo>
                  <a:pt x="360" y="17497"/>
                </a:moveTo>
                <a:lnTo>
                  <a:pt x="522" y="17497"/>
                </a:lnTo>
                <a:lnTo>
                  <a:pt x="522" y="17135"/>
                </a:lnTo>
                <a:lnTo>
                  <a:pt x="360" y="17135"/>
                </a:lnTo>
                <a:close/>
                <a:moveTo>
                  <a:pt x="2891" y="17497"/>
                </a:moveTo>
                <a:lnTo>
                  <a:pt x="3053" y="17497"/>
                </a:lnTo>
                <a:lnTo>
                  <a:pt x="3053" y="17135"/>
                </a:lnTo>
                <a:lnTo>
                  <a:pt x="2891" y="17135"/>
                </a:lnTo>
                <a:close/>
                <a:moveTo>
                  <a:pt x="3122" y="17497"/>
                </a:moveTo>
                <a:lnTo>
                  <a:pt x="3284" y="17497"/>
                </a:lnTo>
                <a:lnTo>
                  <a:pt x="3284" y="17135"/>
                </a:lnTo>
                <a:lnTo>
                  <a:pt x="3122" y="17135"/>
                </a:lnTo>
                <a:close/>
                <a:moveTo>
                  <a:pt x="3350" y="17497"/>
                </a:moveTo>
                <a:lnTo>
                  <a:pt x="3514" y="17497"/>
                </a:lnTo>
                <a:lnTo>
                  <a:pt x="3514" y="17135"/>
                </a:lnTo>
                <a:lnTo>
                  <a:pt x="3350" y="17135"/>
                </a:lnTo>
                <a:close/>
                <a:moveTo>
                  <a:pt x="3580" y="17497"/>
                </a:moveTo>
                <a:lnTo>
                  <a:pt x="3745" y="17497"/>
                </a:lnTo>
                <a:lnTo>
                  <a:pt x="3745" y="17135"/>
                </a:lnTo>
                <a:lnTo>
                  <a:pt x="3583" y="17135"/>
                </a:lnTo>
                <a:close/>
                <a:moveTo>
                  <a:pt x="2431" y="17497"/>
                </a:moveTo>
                <a:lnTo>
                  <a:pt x="2593" y="17497"/>
                </a:lnTo>
                <a:lnTo>
                  <a:pt x="2593" y="17135"/>
                </a:lnTo>
                <a:lnTo>
                  <a:pt x="2431" y="17135"/>
                </a:lnTo>
                <a:close/>
                <a:moveTo>
                  <a:pt x="2659" y="25396"/>
                </a:moveTo>
                <a:lnTo>
                  <a:pt x="2659" y="25500"/>
                </a:lnTo>
                <a:lnTo>
                  <a:pt x="2714" y="25535"/>
                </a:lnTo>
                <a:close/>
                <a:moveTo>
                  <a:pt x="1145" y="25553"/>
                </a:moveTo>
                <a:lnTo>
                  <a:pt x="1195" y="25523"/>
                </a:lnTo>
                <a:lnTo>
                  <a:pt x="1195" y="25383"/>
                </a:lnTo>
                <a:close/>
                <a:moveTo>
                  <a:pt x="702" y="25629"/>
                </a:moveTo>
                <a:lnTo>
                  <a:pt x="1043" y="25629"/>
                </a:lnTo>
                <a:lnTo>
                  <a:pt x="1107" y="25409"/>
                </a:lnTo>
                <a:close/>
                <a:moveTo>
                  <a:pt x="1185" y="25629"/>
                </a:moveTo>
                <a:lnTo>
                  <a:pt x="1198" y="25629"/>
                </a:lnTo>
                <a:lnTo>
                  <a:pt x="1198" y="25621"/>
                </a:lnTo>
                <a:close/>
                <a:moveTo>
                  <a:pt x="2659" y="25629"/>
                </a:moveTo>
                <a:lnTo>
                  <a:pt x="2707" y="25629"/>
                </a:lnTo>
                <a:lnTo>
                  <a:pt x="2659" y="25599"/>
                </a:lnTo>
                <a:close/>
                <a:moveTo>
                  <a:pt x="2755" y="25414"/>
                </a:moveTo>
                <a:lnTo>
                  <a:pt x="2838" y="25627"/>
                </a:lnTo>
                <a:lnTo>
                  <a:pt x="2838" y="25629"/>
                </a:lnTo>
                <a:lnTo>
                  <a:pt x="3122" y="25629"/>
                </a:lnTo>
                <a:close/>
                <a:moveTo>
                  <a:pt x="1200" y="26811"/>
                </a:moveTo>
                <a:lnTo>
                  <a:pt x="1185" y="26811"/>
                </a:lnTo>
                <a:lnTo>
                  <a:pt x="1200" y="26819"/>
                </a:lnTo>
                <a:close/>
                <a:moveTo>
                  <a:pt x="2707" y="26811"/>
                </a:moveTo>
                <a:lnTo>
                  <a:pt x="2661" y="26811"/>
                </a:lnTo>
                <a:lnTo>
                  <a:pt x="2661" y="26842"/>
                </a:lnTo>
                <a:close/>
                <a:moveTo>
                  <a:pt x="3122" y="26811"/>
                </a:moveTo>
                <a:lnTo>
                  <a:pt x="2838" y="26811"/>
                </a:lnTo>
                <a:cubicBezTo>
                  <a:pt x="2838" y="26811"/>
                  <a:pt x="2838" y="26814"/>
                  <a:pt x="2838" y="26816"/>
                </a:cubicBezTo>
                <a:lnTo>
                  <a:pt x="2755" y="27024"/>
                </a:lnTo>
                <a:close/>
                <a:moveTo>
                  <a:pt x="1043" y="26811"/>
                </a:moveTo>
                <a:lnTo>
                  <a:pt x="702" y="26811"/>
                </a:lnTo>
                <a:lnTo>
                  <a:pt x="1107" y="27032"/>
                </a:lnTo>
                <a:close/>
                <a:moveTo>
                  <a:pt x="2661" y="26938"/>
                </a:moveTo>
                <a:lnTo>
                  <a:pt x="2661" y="27042"/>
                </a:lnTo>
                <a:lnTo>
                  <a:pt x="2717" y="26902"/>
                </a:lnTo>
                <a:close/>
                <a:moveTo>
                  <a:pt x="1200" y="27054"/>
                </a:moveTo>
                <a:lnTo>
                  <a:pt x="1200" y="26915"/>
                </a:lnTo>
                <a:lnTo>
                  <a:pt x="1150" y="26885"/>
                </a:lnTo>
                <a:close/>
                <a:moveTo>
                  <a:pt x="464" y="30662"/>
                </a:moveTo>
                <a:lnTo>
                  <a:pt x="889" y="30662"/>
                </a:lnTo>
                <a:lnTo>
                  <a:pt x="889" y="29956"/>
                </a:lnTo>
                <a:lnTo>
                  <a:pt x="464" y="29956"/>
                </a:lnTo>
                <a:close/>
                <a:moveTo>
                  <a:pt x="3005" y="30662"/>
                </a:moveTo>
                <a:lnTo>
                  <a:pt x="3428" y="30662"/>
                </a:lnTo>
                <a:lnTo>
                  <a:pt x="3428" y="29956"/>
                </a:lnTo>
                <a:lnTo>
                  <a:pt x="3005" y="29956"/>
                </a:lnTo>
                <a:close/>
                <a:moveTo>
                  <a:pt x="980" y="30662"/>
                </a:moveTo>
                <a:lnTo>
                  <a:pt x="1395" y="30662"/>
                </a:lnTo>
                <a:lnTo>
                  <a:pt x="1395" y="29956"/>
                </a:lnTo>
                <a:lnTo>
                  <a:pt x="980" y="29956"/>
                </a:lnTo>
                <a:close/>
                <a:moveTo>
                  <a:pt x="1486" y="30662"/>
                </a:moveTo>
                <a:lnTo>
                  <a:pt x="1909" y="30662"/>
                </a:lnTo>
                <a:lnTo>
                  <a:pt x="1909" y="29956"/>
                </a:lnTo>
                <a:lnTo>
                  <a:pt x="1486" y="29956"/>
                </a:lnTo>
                <a:close/>
                <a:moveTo>
                  <a:pt x="2000" y="30662"/>
                </a:moveTo>
                <a:lnTo>
                  <a:pt x="2418" y="30662"/>
                </a:lnTo>
                <a:lnTo>
                  <a:pt x="2418" y="29956"/>
                </a:lnTo>
                <a:lnTo>
                  <a:pt x="2000" y="29956"/>
                </a:lnTo>
                <a:close/>
                <a:moveTo>
                  <a:pt x="2507" y="30662"/>
                </a:moveTo>
                <a:lnTo>
                  <a:pt x="2914" y="30662"/>
                </a:lnTo>
                <a:lnTo>
                  <a:pt x="2914" y="29956"/>
                </a:lnTo>
                <a:lnTo>
                  <a:pt x="2507" y="29956"/>
                </a:lnTo>
                <a:close/>
                <a:moveTo>
                  <a:pt x="3519" y="30753"/>
                </a:moveTo>
                <a:lnTo>
                  <a:pt x="3767" y="30753"/>
                </a:lnTo>
                <a:lnTo>
                  <a:pt x="3767" y="30662"/>
                </a:lnTo>
                <a:lnTo>
                  <a:pt x="3519" y="30662"/>
                </a:lnTo>
                <a:lnTo>
                  <a:pt x="3519" y="29953"/>
                </a:lnTo>
                <a:lnTo>
                  <a:pt x="3767" y="29953"/>
                </a:lnTo>
                <a:lnTo>
                  <a:pt x="3767" y="29862"/>
                </a:lnTo>
                <a:lnTo>
                  <a:pt x="3519" y="29862"/>
                </a:lnTo>
                <a:lnTo>
                  <a:pt x="3519" y="29589"/>
                </a:lnTo>
                <a:lnTo>
                  <a:pt x="3772" y="29589"/>
                </a:lnTo>
                <a:lnTo>
                  <a:pt x="3772" y="31553"/>
                </a:lnTo>
                <a:lnTo>
                  <a:pt x="3517" y="31553"/>
                </a:lnTo>
                <a:close/>
                <a:moveTo>
                  <a:pt x="3005" y="31556"/>
                </a:moveTo>
                <a:lnTo>
                  <a:pt x="3428" y="31556"/>
                </a:lnTo>
                <a:lnTo>
                  <a:pt x="3428" y="30753"/>
                </a:lnTo>
                <a:lnTo>
                  <a:pt x="3005" y="30753"/>
                </a:lnTo>
                <a:close/>
                <a:moveTo>
                  <a:pt x="2507" y="31556"/>
                </a:moveTo>
                <a:lnTo>
                  <a:pt x="2917" y="31556"/>
                </a:lnTo>
                <a:lnTo>
                  <a:pt x="2917" y="30753"/>
                </a:lnTo>
                <a:lnTo>
                  <a:pt x="2507" y="30753"/>
                </a:lnTo>
                <a:close/>
                <a:moveTo>
                  <a:pt x="2000" y="31556"/>
                </a:moveTo>
                <a:lnTo>
                  <a:pt x="2418" y="31556"/>
                </a:lnTo>
                <a:lnTo>
                  <a:pt x="2418" y="30753"/>
                </a:lnTo>
                <a:lnTo>
                  <a:pt x="2000" y="30753"/>
                </a:lnTo>
                <a:close/>
                <a:moveTo>
                  <a:pt x="1486" y="31556"/>
                </a:moveTo>
                <a:lnTo>
                  <a:pt x="1912" y="31556"/>
                </a:lnTo>
                <a:lnTo>
                  <a:pt x="1912" y="30753"/>
                </a:lnTo>
                <a:lnTo>
                  <a:pt x="1486" y="30753"/>
                </a:lnTo>
                <a:close/>
                <a:moveTo>
                  <a:pt x="980" y="31556"/>
                </a:moveTo>
                <a:lnTo>
                  <a:pt x="1398" y="31556"/>
                </a:lnTo>
                <a:lnTo>
                  <a:pt x="1398" y="30753"/>
                </a:lnTo>
                <a:lnTo>
                  <a:pt x="980" y="30753"/>
                </a:lnTo>
                <a:close/>
                <a:moveTo>
                  <a:pt x="466" y="31556"/>
                </a:moveTo>
                <a:lnTo>
                  <a:pt x="891" y="31556"/>
                </a:lnTo>
                <a:lnTo>
                  <a:pt x="891" y="30753"/>
                </a:lnTo>
                <a:lnTo>
                  <a:pt x="466" y="30753"/>
                </a:lnTo>
                <a:close/>
                <a:moveTo>
                  <a:pt x="1203" y="29589"/>
                </a:moveTo>
                <a:lnTo>
                  <a:pt x="1203" y="27194"/>
                </a:lnTo>
                <a:lnTo>
                  <a:pt x="583" y="26867"/>
                </a:lnTo>
                <a:lnTo>
                  <a:pt x="583" y="26702"/>
                </a:lnTo>
                <a:lnTo>
                  <a:pt x="1203" y="26702"/>
                </a:lnTo>
                <a:lnTo>
                  <a:pt x="1203" y="26340"/>
                </a:lnTo>
                <a:lnTo>
                  <a:pt x="1127" y="26340"/>
                </a:lnTo>
                <a:cubicBezTo>
                  <a:pt x="1124" y="26340"/>
                  <a:pt x="1122" y="26340"/>
                  <a:pt x="1122" y="26340"/>
                </a:cubicBezTo>
                <a:cubicBezTo>
                  <a:pt x="1061" y="26340"/>
                  <a:pt x="1015" y="26275"/>
                  <a:pt x="1015" y="26189"/>
                </a:cubicBezTo>
                <a:cubicBezTo>
                  <a:pt x="1015" y="26102"/>
                  <a:pt x="1061" y="26034"/>
                  <a:pt x="1122" y="26034"/>
                </a:cubicBezTo>
                <a:lnTo>
                  <a:pt x="1122" y="26034"/>
                </a:lnTo>
                <a:lnTo>
                  <a:pt x="1122" y="26034"/>
                </a:lnTo>
                <a:lnTo>
                  <a:pt x="1203" y="26034"/>
                </a:lnTo>
                <a:lnTo>
                  <a:pt x="1203" y="25738"/>
                </a:lnTo>
                <a:lnTo>
                  <a:pt x="583" y="25738"/>
                </a:lnTo>
                <a:lnTo>
                  <a:pt x="583" y="25571"/>
                </a:lnTo>
                <a:lnTo>
                  <a:pt x="1183" y="25244"/>
                </a:lnTo>
                <a:lnTo>
                  <a:pt x="1203" y="25244"/>
                </a:lnTo>
                <a:lnTo>
                  <a:pt x="1203" y="25054"/>
                </a:lnTo>
                <a:lnTo>
                  <a:pt x="1183" y="25244"/>
                </a:lnTo>
                <a:lnTo>
                  <a:pt x="1193" y="17763"/>
                </a:lnTo>
                <a:lnTo>
                  <a:pt x="1203" y="17763"/>
                </a:lnTo>
                <a:lnTo>
                  <a:pt x="1203" y="17758"/>
                </a:lnTo>
                <a:lnTo>
                  <a:pt x="0" y="17758"/>
                </a:lnTo>
                <a:lnTo>
                  <a:pt x="0" y="15621"/>
                </a:lnTo>
                <a:lnTo>
                  <a:pt x="448" y="15621"/>
                </a:lnTo>
                <a:lnTo>
                  <a:pt x="443" y="14431"/>
                </a:lnTo>
                <a:lnTo>
                  <a:pt x="334" y="14431"/>
                </a:lnTo>
                <a:lnTo>
                  <a:pt x="334" y="14264"/>
                </a:lnTo>
                <a:lnTo>
                  <a:pt x="448" y="14264"/>
                </a:lnTo>
                <a:lnTo>
                  <a:pt x="448" y="14264"/>
                </a:lnTo>
                <a:lnTo>
                  <a:pt x="841" y="14264"/>
                </a:lnTo>
                <a:lnTo>
                  <a:pt x="841" y="13740"/>
                </a:lnTo>
                <a:lnTo>
                  <a:pt x="1271" y="13740"/>
                </a:lnTo>
                <a:lnTo>
                  <a:pt x="1271" y="13173"/>
                </a:lnTo>
                <a:lnTo>
                  <a:pt x="1514" y="13173"/>
                </a:lnTo>
                <a:lnTo>
                  <a:pt x="1514" y="9317"/>
                </a:lnTo>
                <a:lnTo>
                  <a:pt x="2340" y="9317"/>
                </a:lnTo>
                <a:lnTo>
                  <a:pt x="2340" y="13173"/>
                </a:lnTo>
                <a:lnTo>
                  <a:pt x="2583" y="13173"/>
                </a:lnTo>
                <a:lnTo>
                  <a:pt x="2583" y="13738"/>
                </a:lnTo>
                <a:lnTo>
                  <a:pt x="3016" y="13738"/>
                </a:lnTo>
                <a:lnTo>
                  <a:pt x="3016" y="14262"/>
                </a:lnTo>
                <a:lnTo>
                  <a:pt x="3408" y="14262"/>
                </a:lnTo>
                <a:lnTo>
                  <a:pt x="3408" y="14262"/>
                </a:lnTo>
                <a:lnTo>
                  <a:pt x="3522" y="14262"/>
                </a:lnTo>
                <a:lnTo>
                  <a:pt x="3522" y="14429"/>
                </a:lnTo>
                <a:lnTo>
                  <a:pt x="3408" y="14429"/>
                </a:lnTo>
                <a:lnTo>
                  <a:pt x="3408" y="15619"/>
                </a:lnTo>
                <a:lnTo>
                  <a:pt x="3861" y="15619"/>
                </a:lnTo>
                <a:lnTo>
                  <a:pt x="3861" y="17755"/>
                </a:lnTo>
                <a:lnTo>
                  <a:pt x="2656" y="17755"/>
                </a:lnTo>
                <a:lnTo>
                  <a:pt x="2656" y="25244"/>
                </a:lnTo>
                <a:lnTo>
                  <a:pt x="2674" y="25244"/>
                </a:lnTo>
                <a:lnTo>
                  <a:pt x="3241" y="25573"/>
                </a:lnTo>
                <a:lnTo>
                  <a:pt x="3241" y="25735"/>
                </a:lnTo>
                <a:lnTo>
                  <a:pt x="2656" y="25735"/>
                </a:lnTo>
                <a:lnTo>
                  <a:pt x="2656" y="26034"/>
                </a:lnTo>
                <a:lnTo>
                  <a:pt x="2732" y="26034"/>
                </a:lnTo>
                <a:cubicBezTo>
                  <a:pt x="2790" y="26034"/>
                  <a:pt x="2836" y="26100"/>
                  <a:pt x="2836" y="26186"/>
                </a:cubicBezTo>
                <a:cubicBezTo>
                  <a:pt x="2836" y="26272"/>
                  <a:pt x="2790" y="26340"/>
                  <a:pt x="2732" y="26340"/>
                </a:cubicBezTo>
                <a:lnTo>
                  <a:pt x="2656" y="26340"/>
                </a:lnTo>
                <a:lnTo>
                  <a:pt x="2656" y="26700"/>
                </a:lnTo>
                <a:lnTo>
                  <a:pt x="3241" y="26700"/>
                </a:lnTo>
                <a:lnTo>
                  <a:pt x="3241" y="26862"/>
                </a:lnTo>
                <a:lnTo>
                  <a:pt x="2674" y="27194"/>
                </a:lnTo>
                <a:lnTo>
                  <a:pt x="2656" y="27194"/>
                </a:lnTo>
                <a:lnTo>
                  <a:pt x="2656" y="29589"/>
                </a:lnTo>
                <a:lnTo>
                  <a:pt x="3423" y="29589"/>
                </a:lnTo>
                <a:lnTo>
                  <a:pt x="3423" y="29865"/>
                </a:lnTo>
                <a:lnTo>
                  <a:pt x="3000" y="29865"/>
                </a:lnTo>
                <a:lnTo>
                  <a:pt x="3000" y="29657"/>
                </a:lnTo>
                <a:lnTo>
                  <a:pt x="2912" y="29657"/>
                </a:lnTo>
                <a:lnTo>
                  <a:pt x="2912" y="29865"/>
                </a:lnTo>
                <a:lnTo>
                  <a:pt x="2507" y="29865"/>
                </a:lnTo>
                <a:lnTo>
                  <a:pt x="2507" y="29589"/>
                </a:lnTo>
                <a:lnTo>
                  <a:pt x="2415" y="29589"/>
                </a:lnTo>
                <a:lnTo>
                  <a:pt x="2415" y="29865"/>
                </a:lnTo>
                <a:lnTo>
                  <a:pt x="1998" y="29865"/>
                </a:lnTo>
                <a:lnTo>
                  <a:pt x="1998" y="29589"/>
                </a:lnTo>
                <a:lnTo>
                  <a:pt x="1909" y="29589"/>
                </a:lnTo>
                <a:lnTo>
                  <a:pt x="1909" y="29865"/>
                </a:lnTo>
                <a:lnTo>
                  <a:pt x="1484" y="29865"/>
                </a:lnTo>
                <a:lnTo>
                  <a:pt x="1484" y="29589"/>
                </a:lnTo>
                <a:lnTo>
                  <a:pt x="1393" y="29589"/>
                </a:lnTo>
                <a:lnTo>
                  <a:pt x="1393" y="29865"/>
                </a:lnTo>
                <a:lnTo>
                  <a:pt x="977" y="29865"/>
                </a:lnTo>
                <a:lnTo>
                  <a:pt x="977" y="29589"/>
                </a:ln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79;p55"/>
          <p:cNvSpPr/>
          <p:nvPr/>
        </p:nvSpPr>
        <p:spPr>
          <a:xfrm>
            <a:off x="714348" y="3190998"/>
            <a:ext cx="1560618" cy="1952502"/>
          </a:xfrm>
          <a:custGeom>
            <a:avLst/>
            <a:gdLst/>
            <a:ahLst/>
            <a:cxnLst/>
            <a:rect l="l" t="t" r="r" b="b"/>
            <a:pathLst>
              <a:path w="23460" h="29351" extrusionOk="0">
                <a:moveTo>
                  <a:pt x="8826" y="6327"/>
                </a:moveTo>
                <a:cubicBezTo>
                  <a:pt x="8811" y="6482"/>
                  <a:pt x="8796" y="6639"/>
                  <a:pt x="8783" y="6798"/>
                </a:cubicBezTo>
                <a:lnTo>
                  <a:pt x="8456" y="6798"/>
                </a:lnTo>
                <a:cubicBezTo>
                  <a:pt x="8469" y="6641"/>
                  <a:pt x="8482" y="6487"/>
                  <a:pt x="8497" y="6327"/>
                </a:cubicBezTo>
                <a:close/>
                <a:moveTo>
                  <a:pt x="9428" y="6330"/>
                </a:moveTo>
                <a:lnTo>
                  <a:pt x="9428" y="6798"/>
                </a:lnTo>
                <a:lnTo>
                  <a:pt x="9099" y="6798"/>
                </a:lnTo>
                <a:lnTo>
                  <a:pt x="9099" y="6330"/>
                </a:lnTo>
                <a:close/>
                <a:moveTo>
                  <a:pt x="9993" y="6330"/>
                </a:moveTo>
                <a:cubicBezTo>
                  <a:pt x="10008" y="6487"/>
                  <a:pt x="10023" y="6644"/>
                  <a:pt x="10036" y="6798"/>
                </a:cubicBezTo>
                <a:lnTo>
                  <a:pt x="9707" y="6798"/>
                </a:lnTo>
                <a:cubicBezTo>
                  <a:pt x="9694" y="6644"/>
                  <a:pt x="9682" y="6487"/>
                  <a:pt x="9664" y="6330"/>
                </a:cubicBezTo>
                <a:close/>
                <a:moveTo>
                  <a:pt x="14062" y="6327"/>
                </a:moveTo>
                <a:cubicBezTo>
                  <a:pt x="14044" y="6487"/>
                  <a:pt x="14031" y="6644"/>
                  <a:pt x="14018" y="6798"/>
                </a:cubicBezTo>
                <a:lnTo>
                  <a:pt x="13689" y="6798"/>
                </a:lnTo>
                <a:cubicBezTo>
                  <a:pt x="13702" y="6644"/>
                  <a:pt x="13717" y="6487"/>
                  <a:pt x="13732" y="6327"/>
                </a:cubicBezTo>
                <a:close/>
                <a:moveTo>
                  <a:pt x="14626" y="6327"/>
                </a:moveTo>
                <a:lnTo>
                  <a:pt x="14626" y="6798"/>
                </a:lnTo>
                <a:lnTo>
                  <a:pt x="14297" y="6798"/>
                </a:lnTo>
                <a:lnTo>
                  <a:pt x="14297" y="6327"/>
                </a:lnTo>
                <a:close/>
                <a:moveTo>
                  <a:pt x="15229" y="6327"/>
                </a:moveTo>
                <a:cubicBezTo>
                  <a:pt x="15244" y="6484"/>
                  <a:pt x="15259" y="6639"/>
                  <a:pt x="15272" y="6798"/>
                </a:cubicBezTo>
                <a:lnTo>
                  <a:pt x="14945" y="6798"/>
                </a:lnTo>
                <a:cubicBezTo>
                  <a:pt x="14930" y="6639"/>
                  <a:pt x="14917" y="6482"/>
                  <a:pt x="14902" y="6327"/>
                </a:cubicBezTo>
                <a:close/>
                <a:moveTo>
                  <a:pt x="8768" y="6978"/>
                </a:moveTo>
                <a:cubicBezTo>
                  <a:pt x="8755" y="7137"/>
                  <a:pt x="8745" y="7294"/>
                  <a:pt x="8732" y="7454"/>
                </a:cubicBezTo>
                <a:lnTo>
                  <a:pt x="8406" y="7454"/>
                </a:lnTo>
                <a:cubicBezTo>
                  <a:pt x="8416" y="7297"/>
                  <a:pt x="8428" y="7137"/>
                  <a:pt x="8441" y="6980"/>
                </a:cubicBezTo>
                <a:lnTo>
                  <a:pt x="8441" y="6978"/>
                </a:lnTo>
                <a:close/>
                <a:moveTo>
                  <a:pt x="14003" y="6980"/>
                </a:moveTo>
                <a:cubicBezTo>
                  <a:pt x="13993" y="7140"/>
                  <a:pt x="13981" y="7299"/>
                  <a:pt x="13973" y="7454"/>
                </a:cubicBezTo>
                <a:lnTo>
                  <a:pt x="13646" y="7454"/>
                </a:lnTo>
                <a:cubicBezTo>
                  <a:pt x="13654" y="7299"/>
                  <a:pt x="13664" y="7140"/>
                  <a:pt x="13679" y="6980"/>
                </a:cubicBezTo>
                <a:close/>
                <a:moveTo>
                  <a:pt x="14626" y="6980"/>
                </a:moveTo>
                <a:lnTo>
                  <a:pt x="14626" y="7454"/>
                </a:lnTo>
                <a:lnTo>
                  <a:pt x="14297" y="7454"/>
                </a:lnTo>
                <a:lnTo>
                  <a:pt x="14297" y="6980"/>
                </a:lnTo>
                <a:close/>
                <a:moveTo>
                  <a:pt x="9428" y="6980"/>
                </a:moveTo>
                <a:lnTo>
                  <a:pt x="9428" y="7456"/>
                </a:lnTo>
                <a:lnTo>
                  <a:pt x="9099" y="7456"/>
                </a:lnTo>
                <a:lnTo>
                  <a:pt x="9099" y="6980"/>
                </a:lnTo>
                <a:close/>
                <a:moveTo>
                  <a:pt x="10051" y="6980"/>
                </a:moveTo>
                <a:cubicBezTo>
                  <a:pt x="10061" y="7140"/>
                  <a:pt x="10072" y="7299"/>
                  <a:pt x="10082" y="7454"/>
                </a:cubicBezTo>
                <a:lnTo>
                  <a:pt x="10082" y="7456"/>
                </a:lnTo>
                <a:lnTo>
                  <a:pt x="9755" y="7456"/>
                </a:lnTo>
                <a:cubicBezTo>
                  <a:pt x="9745" y="7299"/>
                  <a:pt x="9735" y="7143"/>
                  <a:pt x="9722" y="6980"/>
                </a:cubicBezTo>
                <a:close/>
                <a:moveTo>
                  <a:pt x="15284" y="6980"/>
                </a:moveTo>
                <a:cubicBezTo>
                  <a:pt x="15297" y="7137"/>
                  <a:pt x="15310" y="7297"/>
                  <a:pt x="15320" y="7454"/>
                </a:cubicBezTo>
                <a:lnTo>
                  <a:pt x="15320" y="7456"/>
                </a:lnTo>
                <a:lnTo>
                  <a:pt x="14993" y="7456"/>
                </a:lnTo>
                <a:cubicBezTo>
                  <a:pt x="14981" y="7297"/>
                  <a:pt x="14970" y="7140"/>
                  <a:pt x="14958" y="6980"/>
                </a:cubicBezTo>
                <a:close/>
                <a:moveTo>
                  <a:pt x="8722" y="7636"/>
                </a:moveTo>
                <a:cubicBezTo>
                  <a:pt x="8712" y="7793"/>
                  <a:pt x="8702" y="7953"/>
                  <a:pt x="8694" y="8110"/>
                </a:cubicBezTo>
                <a:lnTo>
                  <a:pt x="8368" y="8110"/>
                </a:lnTo>
                <a:cubicBezTo>
                  <a:pt x="8375" y="7953"/>
                  <a:pt x="8385" y="7796"/>
                  <a:pt x="8393" y="7636"/>
                </a:cubicBezTo>
                <a:close/>
                <a:moveTo>
                  <a:pt x="14626" y="7636"/>
                </a:moveTo>
                <a:lnTo>
                  <a:pt x="14626" y="8110"/>
                </a:lnTo>
                <a:lnTo>
                  <a:pt x="14297" y="8110"/>
                </a:lnTo>
                <a:lnTo>
                  <a:pt x="14297" y="7636"/>
                </a:lnTo>
                <a:close/>
                <a:moveTo>
                  <a:pt x="9428" y="7639"/>
                </a:moveTo>
                <a:lnTo>
                  <a:pt x="9428" y="8112"/>
                </a:lnTo>
                <a:lnTo>
                  <a:pt x="9099" y="8112"/>
                </a:lnTo>
                <a:lnTo>
                  <a:pt x="9099" y="7639"/>
                </a:lnTo>
                <a:close/>
                <a:moveTo>
                  <a:pt x="10089" y="7636"/>
                </a:moveTo>
                <a:cubicBezTo>
                  <a:pt x="10099" y="7798"/>
                  <a:pt x="10107" y="7955"/>
                  <a:pt x="10115" y="8112"/>
                </a:cubicBezTo>
                <a:lnTo>
                  <a:pt x="9785" y="8112"/>
                </a:lnTo>
                <a:cubicBezTo>
                  <a:pt x="9780" y="7958"/>
                  <a:pt x="9773" y="7798"/>
                  <a:pt x="9763" y="7636"/>
                </a:cubicBezTo>
                <a:close/>
                <a:moveTo>
                  <a:pt x="13963" y="7636"/>
                </a:moveTo>
                <a:cubicBezTo>
                  <a:pt x="13953" y="7798"/>
                  <a:pt x="13948" y="7955"/>
                  <a:pt x="13940" y="8112"/>
                </a:cubicBezTo>
                <a:lnTo>
                  <a:pt x="13613" y="8112"/>
                </a:lnTo>
                <a:cubicBezTo>
                  <a:pt x="13618" y="7958"/>
                  <a:pt x="13626" y="7798"/>
                  <a:pt x="13634" y="7636"/>
                </a:cubicBezTo>
                <a:close/>
                <a:moveTo>
                  <a:pt x="15332" y="7639"/>
                </a:moveTo>
                <a:cubicBezTo>
                  <a:pt x="15343" y="7796"/>
                  <a:pt x="15350" y="7953"/>
                  <a:pt x="15358" y="8112"/>
                </a:cubicBezTo>
                <a:lnTo>
                  <a:pt x="15031" y="8112"/>
                </a:lnTo>
                <a:cubicBezTo>
                  <a:pt x="15024" y="7955"/>
                  <a:pt x="15013" y="7796"/>
                  <a:pt x="15003" y="7639"/>
                </a:cubicBezTo>
                <a:close/>
                <a:moveTo>
                  <a:pt x="8687" y="8294"/>
                </a:moveTo>
                <a:cubicBezTo>
                  <a:pt x="8679" y="8451"/>
                  <a:pt x="8674" y="8611"/>
                  <a:pt x="8669" y="8768"/>
                </a:cubicBezTo>
                <a:lnTo>
                  <a:pt x="8340" y="8768"/>
                </a:lnTo>
                <a:cubicBezTo>
                  <a:pt x="8345" y="8611"/>
                  <a:pt x="8353" y="8454"/>
                  <a:pt x="8360" y="8294"/>
                </a:cubicBezTo>
                <a:close/>
                <a:moveTo>
                  <a:pt x="9428" y="8294"/>
                </a:moveTo>
                <a:lnTo>
                  <a:pt x="9428" y="8768"/>
                </a:lnTo>
                <a:lnTo>
                  <a:pt x="9099" y="8768"/>
                </a:lnTo>
                <a:lnTo>
                  <a:pt x="9099" y="8294"/>
                </a:lnTo>
                <a:close/>
                <a:moveTo>
                  <a:pt x="10122" y="8294"/>
                </a:moveTo>
                <a:cubicBezTo>
                  <a:pt x="10127" y="8456"/>
                  <a:pt x="10132" y="8616"/>
                  <a:pt x="10135" y="8768"/>
                </a:cubicBezTo>
                <a:lnTo>
                  <a:pt x="9808" y="8768"/>
                </a:lnTo>
                <a:cubicBezTo>
                  <a:pt x="9806" y="8616"/>
                  <a:pt x="9801" y="8456"/>
                  <a:pt x="9793" y="8294"/>
                </a:cubicBezTo>
                <a:close/>
                <a:moveTo>
                  <a:pt x="13932" y="8294"/>
                </a:moveTo>
                <a:cubicBezTo>
                  <a:pt x="13925" y="8456"/>
                  <a:pt x="13920" y="8616"/>
                  <a:pt x="13917" y="8768"/>
                </a:cubicBezTo>
                <a:lnTo>
                  <a:pt x="13591" y="8768"/>
                </a:lnTo>
                <a:cubicBezTo>
                  <a:pt x="13593" y="8616"/>
                  <a:pt x="13598" y="8456"/>
                  <a:pt x="13603" y="8294"/>
                </a:cubicBezTo>
                <a:close/>
                <a:moveTo>
                  <a:pt x="14626" y="8292"/>
                </a:moveTo>
                <a:lnTo>
                  <a:pt x="14626" y="8768"/>
                </a:lnTo>
                <a:lnTo>
                  <a:pt x="14297" y="8768"/>
                </a:lnTo>
                <a:lnTo>
                  <a:pt x="14297" y="8292"/>
                </a:lnTo>
                <a:close/>
                <a:moveTo>
                  <a:pt x="15368" y="8294"/>
                </a:moveTo>
                <a:cubicBezTo>
                  <a:pt x="15373" y="8454"/>
                  <a:pt x="15381" y="8611"/>
                  <a:pt x="15386" y="8768"/>
                </a:cubicBezTo>
                <a:lnTo>
                  <a:pt x="15386" y="8770"/>
                </a:lnTo>
                <a:lnTo>
                  <a:pt x="15059" y="8770"/>
                </a:lnTo>
                <a:cubicBezTo>
                  <a:pt x="15054" y="8613"/>
                  <a:pt x="15046" y="8454"/>
                  <a:pt x="15039" y="8294"/>
                </a:cubicBezTo>
                <a:close/>
                <a:moveTo>
                  <a:pt x="6664" y="8618"/>
                </a:moveTo>
                <a:cubicBezTo>
                  <a:pt x="6649" y="8773"/>
                  <a:pt x="6636" y="8930"/>
                  <a:pt x="6623" y="9087"/>
                </a:cubicBezTo>
                <a:lnTo>
                  <a:pt x="6294" y="9087"/>
                </a:lnTo>
                <a:cubicBezTo>
                  <a:pt x="6307" y="8930"/>
                  <a:pt x="6320" y="8773"/>
                  <a:pt x="6337" y="8618"/>
                </a:cubicBezTo>
                <a:close/>
                <a:moveTo>
                  <a:pt x="7266" y="8621"/>
                </a:moveTo>
                <a:lnTo>
                  <a:pt x="7266" y="9089"/>
                </a:lnTo>
                <a:lnTo>
                  <a:pt x="6940" y="9089"/>
                </a:lnTo>
                <a:lnTo>
                  <a:pt x="6940" y="8621"/>
                </a:lnTo>
                <a:close/>
                <a:moveTo>
                  <a:pt x="7834" y="8621"/>
                </a:moveTo>
                <a:cubicBezTo>
                  <a:pt x="7846" y="8778"/>
                  <a:pt x="7861" y="8935"/>
                  <a:pt x="7874" y="9089"/>
                </a:cubicBezTo>
                <a:lnTo>
                  <a:pt x="7545" y="9089"/>
                </a:lnTo>
                <a:cubicBezTo>
                  <a:pt x="7532" y="8935"/>
                  <a:pt x="7520" y="8778"/>
                  <a:pt x="7504" y="8621"/>
                </a:cubicBezTo>
                <a:close/>
                <a:moveTo>
                  <a:pt x="16211" y="8626"/>
                </a:moveTo>
                <a:cubicBezTo>
                  <a:pt x="16196" y="8783"/>
                  <a:pt x="16181" y="8940"/>
                  <a:pt x="16168" y="9094"/>
                </a:cubicBezTo>
                <a:lnTo>
                  <a:pt x="15839" y="9094"/>
                </a:lnTo>
                <a:cubicBezTo>
                  <a:pt x="15851" y="8938"/>
                  <a:pt x="15866" y="8785"/>
                  <a:pt x="15882" y="8626"/>
                </a:cubicBezTo>
                <a:close/>
                <a:moveTo>
                  <a:pt x="16773" y="8624"/>
                </a:moveTo>
                <a:lnTo>
                  <a:pt x="16773" y="9094"/>
                </a:lnTo>
                <a:lnTo>
                  <a:pt x="16446" y="9094"/>
                </a:lnTo>
                <a:lnTo>
                  <a:pt x="16446" y="8624"/>
                </a:lnTo>
                <a:close/>
                <a:moveTo>
                  <a:pt x="17378" y="8624"/>
                </a:moveTo>
                <a:cubicBezTo>
                  <a:pt x="17391" y="8781"/>
                  <a:pt x="17406" y="8937"/>
                  <a:pt x="17419" y="9094"/>
                </a:cubicBezTo>
                <a:lnTo>
                  <a:pt x="17092" y="9094"/>
                </a:lnTo>
                <a:cubicBezTo>
                  <a:pt x="17077" y="8935"/>
                  <a:pt x="17064" y="8781"/>
                  <a:pt x="17049" y="8624"/>
                </a:cubicBezTo>
                <a:close/>
                <a:moveTo>
                  <a:pt x="8664" y="8950"/>
                </a:moveTo>
                <a:cubicBezTo>
                  <a:pt x="8659" y="9110"/>
                  <a:pt x="8656" y="9269"/>
                  <a:pt x="8654" y="9424"/>
                </a:cubicBezTo>
                <a:lnTo>
                  <a:pt x="8327" y="9424"/>
                </a:lnTo>
                <a:cubicBezTo>
                  <a:pt x="8327" y="9269"/>
                  <a:pt x="8332" y="9110"/>
                  <a:pt x="8335" y="8950"/>
                </a:cubicBezTo>
                <a:close/>
                <a:moveTo>
                  <a:pt x="13912" y="8950"/>
                </a:moveTo>
                <a:cubicBezTo>
                  <a:pt x="13910" y="9115"/>
                  <a:pt x="13907" y="9277"/>
                  <a:pt x="13907" y="9424"/>
                </a:cubicBezTo>
                <a:lnTo>
                  <a:pt x="13581" y="9424"/>
                </a:lnTo>
                <a:cubicBezTo>
                  <a:pt x="13581" y="9277"/>
                  <a:pt x="13583" y="9117"/>
                  <a:pt x="13586" y="8950"/>
                </a:cubicBezTo>
                <a:close/>
                <a:moveTo>
                  <a:pt x="14626" y="8950"/>
                </a:moveTo>
                <a:lnTo>
                  <a:pt x="14626" y="9424"/>
                </a:lnTo>
                <a:lnTo>
                  <a:pt x="14297" y="9424"/>
                </a:lnTo>
                <a:lnTo>
                  <a:pt x="14297" y="8950"/>
                </a:lnTo>
                <a:close/>
                <a:moveTo>
                  <a:pt x="9428" y="8950"/>
                </a:moveTo>
                <a:lnTo>
                  <a:pt x="9428" y="9426"/>
                </a:lnTo>
                <a:lnTo>
                  <a:pt x="9099" y="9426"/>
                </a:lnTo>
                <a:lnTo>
                  <a:pt x="9099" y="8950"/>
                </a:lnTo>
                <a:close/>
                <a:moveTo>
                  <a:pt x="10140" y="8950"/>
                </a:moveTo>
                <a:cubicBezTo>
                  <a:pt x="10142" y="9117"/>
                  <a:pt x="10145" y="9277"/>
                  <a:pt x="10147" y="9424"/>
                </a:cubicBezTo>
                <a:lnTo>
                  <a:pt x="10147" y="9426"/>
                </a:lnTo>
                <a:lnTo>
                  <a:pt x="9818" y="9426"/>
                </a:lnTo>
                <a:cubicBezTo>
                  <a:pt x="9818" y="9277"/>
                  <a:pt x="9816" y="9117"/>
                  <a:pt x="9813" y="8950"/>
                </a:cubicBezTo>
                <a:close/>
                <a:moveTo>
                  <a:pt x="15391" y="8950"/>
                </a:moveTo>
                <a:cubicBezTo>
                  <a:pt x="15393" y="9110"/>
                  <a:pt x="15398" y="9269"/>
                  <a:pt x="15398" y="9424"/>
                </a:cubicBezTo>
                <a:lnTo>
                  <a:pt x="15398" y="9426"/>
                </a:lnTo>
                <a:lnTo>
                  <a:pt x="15072" y="9426"/>
                </a:lnTo>
                <a:cubicBezTo>
                  <a:pt x="15069" y="9269"/>
                  <a:pt x="15067" y="9112"/>
                  <a:pt x="15064" y="8950"/>
                </a:cubicBezTo>
                <a:close/>
                <a:moveTo>
                  <a:pt x="6608" y="9269"/>
                </a:moveTo>
                <a:cubicBezTo>
                  <a:pt x="6596" y="9429"/>
                  <a:pt x="6583" y="9586"/>
                  <a:pt x="6573" y="9745"/>
                </a:cubicBezTo>
                <a:lnTo>
                  <a:pt x="6244" y="9745"/>
                </a:lnTo>
                <a:cubicBezTo>
                  <a:pt x="6254" y="9588"/>
                  <a:pt x="6266" y="9429"/>
                  <a:pt x="6279" y="9272"/>
                </a:cubicBezTo>
                <a:lnTo>
                  <a:pt x="6279" y="9269"/>
                </a:lnTo>
                <a:close/>
                <a:moveTo>
                  <a:pt x="7266" y="9272"/>
                </a:moveTo>
                <a:lnTo>
                  <a:pt x="7266" y="9745"/>
                </a:lnTo>
                <a:lnTo>
                  <a:pt x="6940" y="9745"/>
                </a:lnTo>
                <a:lnTo>
                  <a:pt x="6940" y="9272"/>
                </a:lnTo>
                <a:close/>
                <a:moveTo>
                  <a:pt x="7887" y="9272"/>
                </a:moveTo>
                <a:cubicBezTo>
                  <a:pt x="7899" y="9431"/>
                  <a:pt x="7909" y="9588"/>
                  <a:pt x="7920" y="9745"/>
                </a:cubicBezTo>
                <a:lnTo>
                  <a:pt x="7593" y="9745"/>
                </a:lnTo>
                <a:cubicBezTo>
                  <a:pt x="7583" y="9591"/>
                  <a:pt x="7573" y="9431"/>
                  <a:pt x="7560" y="9272"/>
                </a:cubicBezTo>
                <a:close/>
                <a:moveTo>
                  <a:pt x="16773" y="9277"/>
                </a:moveTo>
                <a:lnTo>
                  <a:pt x="16773" y="9750"/>
                </a:lnTo>
                <a:lnTo>
                  <a:pt x="16446" y="9750"/>
                </a:lnTo>
                <a:lnTo>
                  <a:pt x="16446" y="9277"/>
                </a:lnTo>
                <a:close/>
                <a:moveTo>
                  <a:pt x="17434" y="9277"/>
                </a:moveTo>
                <a:cubicBezTo>
                  <a:pt x="17446" y="9434"/>
                  <a:pt x="17459" y="9593"/>
                  <a:pt x="17469" y="9750"/>
                </a:cubicBezTo>
                <a:lnTo>
                  <a:pt x="17140" y="9750"/>
                </a:lnTo>
                <a:cubicBezTo>
                  <a:pt x="17130" y="9593"/>
                  <a:pt x="17117" y="9434"/>
                  <a:pt x="17107" y="9277"/>
                </a:cubicBezTo>
                <a:close/>
                <a:moveTo>
                  <a:pt x="16153" y="9277"/>
                </a:moveTo>
                <a:cubicBezTo>
                  <a:pt x="16140" y="9436"/>
                  <a:pt x="16130" y="9593"/>
                  <a:pt x="16120" y="9753"/>
                </a:cubicBezTo>
                <a:lnTo>
                  <a:pt x="15793" y="9753"/>
                </a:lnTo>
                <a:cubicBezTo>
                  <a:pt x="15803" y="9593"/>
                  <a:pt x="15813" y="9436"/>
                  <a:pt x="15826" y="9277"/>
                </a:cubicBezTo>
                <a:close/>
                <a:moveTo>
                  <a:pt x="14626" y="9606"/>
                </a:moveTo>
                <a:lnTo>
                  <a:pt x="14626" y="10079"/>
                </a:lnTo>
                <a:lnTo>
                  <a:pt x="14297" y="10079"/>
                </a:lnTo>
                <a:lnTo>
                  <a:pt x="14297" y="9606"/>
                </a:lnTo>
                <a:close/>
                <a:moveTo>
                  <a:pt x="8651" y="9606"/>
                </a:moveTo>
                <a:lnTo>
                  <a:pt x="8651" y="9788"/>
                </a:lnTo>
                <a:lnTo>
                  <a:pt x="8651" y="10082"/>
                </a:lnTo>
                <a:lnTo>
                  <a:pt x="8322" y="10082"/>
                </a:lnTo>
                <a:lnTo>
                  <a:pt x="8325" y="9788"/>
                </a:lnTo>
                <a:lnTo>
                  <a:pt x="8325" y="9606"/>
                </a:lnTo>
                <a:close/>
                <a:moveTo>
                  <a:pt x="9428" y="9608"/>
                </a:moveTo>
                <a:lnTo>
                  <a:pt x="9428" y="10082"/>
                </a:lnTo>
                <a:lnTo>
                  <a:pt x="9099" y="10082"/>
                </a:lnTo>
                <a:lnTo>
                  <a:pt x="9099" y="9608"/>
                </a:lnTo>
                <a:close/>
                <a:moveTo>
                  <a:pt x="10147" y="9606"/>
                </a:moveTo>
                <a:cubicBezTo>
                  <a:pt x="10147" y="9654"/>
                  <a:pt x="10147" y="9700"/>
                  <a:pt x="10147" y="9745"/>
                </a:cubicBezTo>
                <a:lnTo>
                  <a:pt x="10147" y="10082"/>
                </a:lnTo>
                <a:lnTo>
                  <a:pt x="9821" y="10082"/>
                </a:lnTo>
                <a:lnTo>
                  <a:pt x="9821" y="9606"/>
                </a:lnTo>
                <a:close/>
                <a:moveTo>
                  <a:pt x="13905" y="9606"/>
                </a:moveTo>
                <a:lnTo>
                  <a:pt x="13905" y="10082"/>
                </a:lnTo>
                <a:lnTo>
                  <a:pt x="13578" y="10082"/>
                </a:lnTo>
                <a:lnTo>
                  <a:pt x="13578" y="9606"/>
                </a:lnTo>
                <a:close/>
                <a:moveTo>
                  <a:pt x="15401" y="9608"/>
                </a:moveTo>
                <a:cubicBezTo>
                  <a:pt x="15401" y="9634"/>
                  <a:pt x="15401" y="9659"/>
                  <a:pt x="15401" y="9687"/>
                </a:cubicBezTo>
                <a:lnTo>
                  <a:pt x="15401" y="9710"/>
                </a:lnTo>
                <a:lnTo>
                  <a:pt x="15401" y="9791"/>
                </a:lnTo>
                <a:lnTo>
                  <a:pt x="15401" y="10082"/>
                </a:lnTo>
                <a:lnTo>
                  <a:pt x="15074" y="10082"/>
                </a:lnTo>
                <a:lnTo>
                  <a:pt x="15074" y="9791"/>
                </a:lnTo>
                <a:lnTo>
                  <a:pt x="15074" y="9608"/>
                </a:lnTo>
                <a:close/>
                <a:moveTo>
                  <a:pt x="6560" y="9925"/>
                </a:moveTo>
                <a:cubicBezTo>
                  <a:pt x="6550" y="10084"/>
                  <a:pt x="6542" y="10241"/>
                  <a:pt x="6535" y="10401"/>
                </a:cubicBezTo>
                <a:lnTo>
                  <a:pt x="6206" y="10401"/>
                </a:lnTo>
                <a:cubicBezTo>
                  <a:pt x="6213" y="10244"/>
                  <a:pt x="6223" y="10084"/>
                  <a:pt x="6233" y="9925"/>
                </a:cubicBezTo>
                <a:close/>
                <a:moveTo>
                  <a:pt x="7266" y="9927"/>
                </a:moveTo>
                <a:lnTo>
                  <a:pt x="7266" y="10403"/>
                </a:lnTo>
                <a:lnTo>
                  <a:pt x="6940" y="10403"/>
                </a:lnTo>
                <a:lnTo>
                  <a:pt x="6940" y="9927"/>
                </a:lnTo>
                <a:close/>
                <a:moveTo>
                  <a:pt x="7930" y="9927"/>
                </a:moveTo>
                <a:cubicBezTo>
                  <a:pt x="7940" y="10087"/>
                  <a:pt x="7945" y="10246"/>
                  <a:pt x="7953" y="10401"/>
                </a:cubicBezTo>
                <a:lnTo>
                  <a:pt x="7953" y="10403"/>
                </a:lnTo>
                <a:lnTo>
                  <a:pt x="7623" y="10403"/>
                </a:lnTo>
                <a:cubicBezTo>
                  <a:pt x="7618" y="10249"/>
                  <a:pt x="7611" y="10089"/>
                  <a:pt x="7601" y="9927"/>
                </a:cubicBezTo>
                <a:close/>
                <a:moveTo>
                  <a:pt x="15783" y="9932"/>
                </a:moveTo>
                <a:lnTo>
                  <a:pt x="15783" y="9935"/>
                </a:lnTo>
                <a:lnTo>
                  <a:pt x="16110" y="9935"/>
                </a:lnTo>
                <a:cubicBezTo>
                  <a:pt x="16102" y="10094"/>
                  <a:pt x="16094" y="10254"/>
                  <a:pt x="16087" y="10408"/>
                </a:cubicBezTo>
                <a:lnTo>
                  <a:pt x="15760" y="10408"/>
                </a:lnTo>
                <a:cubicBezTo>
                  <a:pt x="15768" y="10251"/>
                  <a:pt x="15775" y="10094"/>
                  <a:pt x="15783" y="9932"/>
                </a:cubicBezTo>
                <a:close/>
                <a:moveTo>
                  <a:pt x="16773" y="9932"/>
                </a:moveTo>
                <a:lnTo>
                  <a:pt x="16773" y="10408"/>
                </a:lnTo>
                <a:lnTo>
                  <a:pt x="16446" y="10408"/>
                </a:lnTo>
                <a:lnTo>
                  <a:pt x="16446" y="9932"/>
                </a:lnTo>
                <a:close/>
                <a:moveTo>
                  <a:pt x="17479" y="9932"/>
                </a:moveTo>
                <a:cubicBezTo>
                  <a:pt x="17492" y="10092"/>
                  <a:pt x="17500" y="10249"/>
                  <a:pt x="17507" y="10408"/>
                </a:cubicBezTo>
                <a:lnTo>
                  <a:pt x="17178" y="10408"/>
                </a:lnTo>
                <a:cubicBezTo>
                  <a:pt x="17170" y="10249"/>
                  <a:pt x="17163" y="10092"/>
                  <a:pt x="17153" y="9932"/>
                </a:cubicBezTo>
                <a:close/>
                <a:moveTo>
                  <a:pt x="8651" y="10264"/>
                </a:moveTo>
                <a:lnTo>
                  <a:pt x="8651" y="10776"/>
                </a:lnTo>
                <a:lnTo>
                  <a:pt x="8325" y="10776"/>
                </a:lnTo>
                <a:lnTo>
                  <a:pt x="8325" y="10264"/>
                </a:lnTo>
                <a:close/>
                <a:moveTo>
                  <a:pt x="13905" y="10262"/>
                </a:moveTo>
                <a:lnTo>
                  <a:pt x="13905" y="10776"/>
                </a:lnTo>
                <a:lnTo>
                  <a:pt x="13578" y="10776"/>
                </a:lnTo>
                <a:lnTo>
                  <a:pt x="13578" y="10262"/>
                </a:lnTo>
                <a:close/>
                <a:moveTo>
                  <a:pt x="14626" y="10262"/>
                </a:moveTo>
                <a:lnTo>
                  <a:pt x="14626" y="10776"/>
                </a:lnTo>
                <a:lnTo>
                  <a:pt x="14297" y="10776"/>
                </a:lnTo>
                <a:lnTo>
                  <a:pt x="14297" y="10262"/>
                </a:lnTo>
                <a:close/>
                <a:moveTo>
                  <a:pt x="9428" y="10264"/>
                </a:moveTo>
                <a:lnTo>
                  <a:pt x="9428" y="10778"/>
                </a:lnTo>
                <a:lnTo>
                  <a:pt x="9099" y="10778"/>
                </a:lnTo>
                <a:lnTo>
                  <a:pt x="9099" y="10264"/>
                </a:lnTo>
                <a:close/>
                <a:moveTo>
                  <a:pt x="10147" y="10264"/>
                </a:moveTo>
                <a:lnTo>
                  <a:pt x="10147" y="10778"/>
                </a:lnTo>
                <a:lnTo>
                  <a:pt x="9821" y="10778"/>
                </a:lnTo>
                <a:lnTo>
                  <a:pt x="9821" y="10264"/>
                </a:lnTo>
                <a:close/>
                <a:moveTo>
                  <a:pt x="15401" y="10264"/>
                </a:moveTo>
                <a:lnTo>
                  <a:pt x="15401" y="10778"/>
                </a:lnTo>
                <a:lnTo>
                  <a:pt x="15074" y="10778"/>
                </a:lnTo>
                <a:lnTo>
                  <a:pt x="15074" y="10264"/>
                </a:lnTo>
                <a:close/>
                <a:moveTo>
                  <a:pt x="6527" y="10581"/>
                </a:moveTo>
                <a:cubicBezTo>
                  <a:pt x="6520" y="10740"/>
                  <a:pt x="6512" y="10897"/>
                  <a:pt x="6507" y="11057"/>
                </a:cubicBezTo>
                <a:lnTo>
                  <a:pt x="6180" y="11057"/>
                </a:lnTo>
                <a:cubicBezTo>
                  <a:pt x="6185" y="10900"/>
                  <a:pt x="6190" y="10740"/>
                  <a:pt x="6198" y="10583"/>
                </a:cubicBezTo>
                <a:lnTo>
                  <a:pt x="6198" y="10581"/>
                </a:lnTo>
                <a:close/>
                <a:moveTo>
                  <a:pt x="7266" y="10583"/>
                </a:moveTo>
                <a:lnTo>
                  <a:pt x="7266" y="11059"/>
                </a:lnTo>
                <a:lnTo>
                  <a:pt x="6940" y="11059"/>
                </a:lnTo>
                <a:lnTo>
                  <a:pt x="6940" y="10583"/>
                </a:lnTo>
                <a:close/>
                <a:moveTo>
                  <a:pt x="7958" y="10586"/>
                </a:moveTo>
                <a:cubicBezTo>
                  <a:pt x="7965" y="10745"/>
                  <a:pt x="7970" y="10905"/>
                  <a:pt x="7975" y="11057"/>
                </a:cubicBezTo>
                <a:lnTo>
                  <a:pt x="7973" y="11059"/>
                </a:lnTo>
                <a:lnTo>
                  <a:pt x="7646" y="11059"/>
                </a:lnTo>
                <a:cubicBezTo>
                  <a:pt x="7641" y="10907"/>
                  <a:pt x="7636" y="10748"/>
                  <a:pt x="7631" y="10586"/>
                </a:cubicBezTo>
                <a:close/>
                <a:moveTo>
                  <a:pt x="15753" y="10588"/>
                </a:moveTo>
                <a:lnTo>
                  <a:pt x="15753" y="10591"/>
                </a:lnTo>
                <a:lnTo>
                  <a:pt x="16079" y="10591"/>
                </a:lnTo>
                <a:cubicBezTo>
                  <a:pt x="16074" y="10753"/>
                  <a:pt x="16069" y="10912"/>
                  <a:pt x="16067" y="11064"/>
                </a:cubicBezTo>
                <a:lnTo>
                  <a:pt x="15738" y="11064"/>
                </a:lnTo>
                <a:cubicBezTo>
                  <a:pt x="15743" y="10912"/>
                  <a:pt x="15748" y="10753"/>
                  <a:pt x="15753" y="10588"/>
                </a:cubicBezTo>
                <a:close/>
                <a:moveTo>
                  <a:pt x="16773" y="10588"/>
                </a:moveTo>
                <a:lnTo>
                  <a:pt x="16773" y="11064"/>
                </a:lnTo>
                <a:lnTo>
                  <a:pt x="16446" y="11064"/>
                </a:lnTo>
                <a:lnTo>
                  <a:pt x="16446" y="10588"/>
                </a:lnTo>
                <a:close/>
                <a:moveTo>
                  <a:pt x="17515" y="10588"/>
                </a:moveTo>
                <a:cubicBezTo>
                  <a:pt x="17522" y="10748"/>
                  <a:pt x="17530" y="10907"/>
                  <a:pt x="17535" y="11064"/>
                </a:cubicBezTo>
                <a:lnTo>
                  <a:pt x="17206" y="11064"/>
                </a:lnTo>
                <a:cubicBezTo>
                  <a:pt x="17201" y="10905"/>
                  <a:pt x="17196" y="10748"/>
                  <a:pt x="17188" y="10588"/>
                </a:cubicBezTo>
                <a:close/>
                <a:moveTo>
                  <a:pt x="8651" y="10958"/>
                </a:moveTo>
                <a:lnTo>
                  <a:pt x="8651" y="11434"/>
                </a:lnTo>
                <a:lnTo>
                  <a:pt x="8325" y="11434"/>
                </a:lnTo>
                <a:lnTo>
                  <a:pt x="8325" y="10958"/>
                </a:lnTo>
                <a:close/>
                <a:moveTo>
                  <a:pt x="9428" y="10960"/>
                </a:moveTo>
                <a:lnTo>
                  <a:pt x="9428" y="11434"/>
                </a:lnTo>
                <a:lnTo>
                  <a:pt x="9099" y="11434"/>
                </a:lnTo>
                <a:lnTo>
                  <a:pt x="9099" y="10960"/>
                </a:lnTo>
                <a:close/>
                <a:moveTo>
                  <a:pt x="10147" y="10958"/>
                </a:moveTo>
                <a:lnTo>
                  <a:pt x="10147" y="11434"/>
                </a:lnTo>
                <a:lnTo>
                  <a:pt x="9821" y="11434"/>
                </a:lnTo>
                <a:lnTo>
                  <a:pt x="9821" y="10958"/>
                </a:lnTo>
                <a:close/>
                <a:moveTo>
                  <a:pt x="13905" y="10958"/>
                </a:moveTo>
                <a:lnTo>
                  <a:pt x="13905" y="11434"/>
                </a:lnTo>
                <a:lnTo>
                  <a:pt x="13578" y="11434"/>
                </a:lnTo>
                <a:lnTo>
                  <a:pt x="13578" y="10958"/>
                </a:lnTo>
                <a:close/>
                <a:moveTo>
                  <a:pt x="14626" y="10958"/>
                </a:moveTo>
                <a:lnTo>
                  <a:pt x="14626" y="11434"/>
                </a:lnTo>
                <a:lnTo>
                  <a:pt x="14297" y="11434"/>
                </a:lnTo>
                <a:lnTo>
                  <a:pt x="14297" y="10958"/>
                </a:lnTo>
                <a:close/>
                <a:moveTo>
                  <a:pt x="15401" y="10958"/>
                </a:moveTo>
                <a:lnTo>
                  <a:pt x="15401" y="11434"/>
                </a:lnTo>
                <a:lnTo>
                  <a:pt x="15074" y="11434"/>
                </a:lnTo>
                <a:lnTo>
                  <a:pt x="15074" y="10958"/>
                </a:lnTo>
                <a:close/>
                <a:moveTo>
                  <a:pt x="6502" y="11239"/>
                </a:moveTo>
                <a:cubicBezTo>
                  <a:pt x="6497" y="11398"/>
                  <a:pt x="6494" y="11558"/>
                  <a:pt x="6492" y="11712"/>
                </a:cubicBezTo>
                <a:lnTo>
                  <a:pt x="6165" y="11712"/>
                </a:lnTo>
                <a:cubicBezTo>
                  <a:pt x="6168" y="11558"/>
                  <a:pt x="6170" y="11398"/>
                  <a:pt x="6175" y="11239"/>
                </a:cubicBezTo>
                <a:close/>
                <a:moveTo>
                  <a:pt x="7266" y="11241"/>
                </a:moveTo>
                <a:lnTo>
                  <a:pt x="7266" y="11715"/>
                </a:lnTo>
                <a:lnTo>
                  <a:pt x="6940" y="11715"/>
                </a:lnTo>
                <a:lnTo>
                  <a:pt x="6940" y="11241"/>
                </a:lnTo>
                <a:close/>
                <a:moveTo>
                  <a:pt x="7978" y="11241"/>
                </a:moveTo>
                <a:cubicBezTo>
                  <a:pt x="7983" y="11406"/>
                  <a:pt x="7983" y="11565"/>
                  <a:pt x="7985" y="11712"/>
                </a:cubicBezTo>
                <a:lnTo>
                  <a:pt x="7983" y="11715"/>
                </a:lnTo>
                <a:lnTo>
                  <a:pt x="7656" y="11715"/>
                </a:lnTo>
                <a:cubicBezTo>
                  <a:pt x="7656" y="11568"/>
                  <a:pt x="7654" y="11408"/>
                  <a:pt x="7651" y="11241"/>
                </a:cubicBezTo>
                <a:close/>
                <a:moveTo>
                  <a:pt x="16062" y="11246"/>
                </a:moveTo>
                <a:cubicBezTo>
                  <a:pt x="16059" y="11411"/>
                  <a:pt x="16057" y="11570"/>
                  <a:pt x="16054" y="11720"/>
                </a:cubicBezTo>
                <a:lnTo>
                  <a:pt x="15727" y="11720"/>
                </a:lnTo>
                <a:cubicBezTo>
                  <a:pt x="15730" y="11570"/>
                  <a:pt x="15732" y="11411"/>
                  <a:pt x="15735" y="11246"/>
                </a:cubicBezTo>
                <a:close/>
                <a:moveTo>
                  <a:pt x="16773" y="11246"/>
                </a:moveTo>
                <a:lnTo>
                  <a:pt x="16773" y="11720"/>
                </a:lnTo>
                <a:lnTo>
                  <a:pt x="16446" y="11720"/>
                </a:lnTo>
                <a:lnTo>
                  <a:pt x="16446" y="11246"/>
                </a:lnTo>
                <a:close/>
                <a:moveTo>
                  <a:pt x="17540" y="11246"/>
                </a:moveTo>
                <a:cubicBezTo>
                  <a:pt x="17543" y="11406"/>
                  <a:pt x="17548" y="11563"/>
                  <a:pt x="17548" y="11720"/>
                </a:cubicBezTo>
                <a:lnTo>
                  <a:pt x="17224" y="11720"/>
                </a:lnTo>
                <a:cubicBezTo>
                  <a:pt x="17221" y="11563"/>
                  <a:pt x="17219" y="11406"/>
                  <a:pt x="17214" y="11246"/>
                </a:cubicBezTo>
                <a:close/>
                <a:moveTo>
                  <a:pt x="8651" y="11614"/>
                </a:moveTo>
                <a:lnTo>
                  <a:pt x="8651" y="12089"/>
                </a:lnTo>
                <a:lnTo>
                  <a:pt x="8325" y="12089"/>
                </a:lnTo>
                <a:lnTo>
                  <a:pt x="8325" y="11614"/>
                </a:lnTo>
                <a:close/>
                <a:moveTo>
                  <a:pt x="10147" y="11616"/>
                </a:moveTo>
                <a:lnTo>
                  <a:pt x="10147" y="12089"/>
                </a:lnTo>
                <a:lnTo>
                  <a:pt x="9821" y="12089"/>
                </a:lnTo>
                <a:lnTo>
                  <a:pt x="9821" y="11616"/>
                </a:lnTo>
                <a:close/>
                <a:moveTo>
                  <a:pt x="13905" y="11616"/>
                </a:moveTo>
                <a:lnTo>
                  <a:pt x="13905" y="12089"/>
                </a:lnTo>
                <a:lnTo>
                  <a:pt x="13578" y="12089"/>
                </a:lnTo>
                <a:lnTo>
                  <a:pt x="13578" y="11616"/>
                </a:lnTo>
                <a:close/>
                <a:moveTo>
                  <a:pt x="14626" y="11614"/>
                </a:moveTo>
                <a:lnTo>
                  <a:pt x="14626" y="12089"/>
                </a:lnTo>
                <a:lnTo>
                  <a:pt x="14297" y="12089"/>
                </a:lnTo>
                <a:lnTo>
                  <a:pt x="14297" y="11614"/>
                </a:lnTo>
                <a:close/>
                <a:moveTo>
                  <a:pt x="15401" y="11616"/>
                </a:moveTo>
                <a:lnTo>
                  <a:pt x="15401" y="12089"/>
                </a:lnTo>
                <a:lnTo>
                  <a:pt x="15074" y="12089"/>
                </a:lnTo>
                <a:lnTo>
                  <a:pt x="15074" y="11616"/>
                </a:lnTo>
                <a:close/>
                <a:moveTo>
                  <a:pt x="9428" y="11616"/>
                </a:moveTo>
                <a:lnTo>
                  <a:pt x="9428" y="12092"/>
                </a:lnTo>
                <a:lnTo>
                  <a:pt x="9099" y="12092"/>
                </a:lnTo>
                <a:lnTo>
                  <a:pt x="9099" y="11616"/>
                </a:lnTo>
                <a:close/>
                <a:moveTo>
                  <a:pt x="6492" y="11895"/>
                </a:moveTo>
                <a:lnTo>
                  <a:pt x="6492" y="12077"/>
                </a:lnTo>
                <a:lnTo>
                  <a:pt x="6492" y="12373"/>
                </a:lnTo>
                <a:lnTo>
                  <a:pt x="6163" y="12373"/>
                </a:lnTo>
                <a:lnTo>
                  <a:pt x="6163" y="12077"/>
                </a:lnTo>
                <a:lnTo>
                  <a:pt x="6163" y="11895"/>
                </a:lnTo>
                <a:close/>
                <a:moveTo>
                  <a:pt x="7266" y="11897"/>
                </a:moveTo>
                <a:lnTo>
                  <a:pt x="7266" y="12373"/>
                </a:lnTo>
                <a:lnTo>
                  <a:pt x="6940" y="12373"/>
                </a:lnTo>
                <a:lnTo>
                  <a:pt x="6940" y="11897"/>
                </a:lnTo>
                <a:close/>
                <a:moveTo>
                  <a:pt x="7985" y="11897"/>
                </a:moveTo>
                <a:cubicBezTo>
                  <a:pt x="7985" y="11943"/>
                  <a:pt x="7985" y="11988"/>
                  <a:pt x="7985" y="12034"/>
                </a:cubicBezTo>
                <a:lnTo>
                  <a:pt x="7985" y="12036"/>
                </a:lnTo>
                <a:lnTo>
                  <a:pt x="7985" y="12373"/>
                </a:lnTo>
                <a:lnTo>
                  <a:pt x="7659" y="12373"/>
                </a:lnTo>
                <a:lnTo>
                  <a:pt x="7659" y="11897"/>
                </a:lnTo>
                <a:close/>
                <a:moveTo>
                  <a:pt x="16773" y="11902"/>
                </a:moveTo>
                <a:lnTo>
                  <a:pt x="16773" y="12376"/>
                </a:lnTo>
                <a:lnTo>
                  <a:pt x="16446" y="12376"/>
                </a:lnTo>
                <a:lnTo>
                  <a:pt x="16446" y="11902"/>
                </a:lnTo>
                <a:close/>
                <a:moveTo>
                  <a:pt x="16054" y="11902"/>
                </a:moveTo>
                <a:lnTo>
                  <a:pt x="16054" y="12041"/>
                </a:lnTo>
                <a:lnTo>
                  <a:pt x="16054" y="12378"/>
                </a:lnTo>
                <a:lnTo>
                  <a:pt x="15725" y="12378"/>
                </a:lnTo>
                <a:lnTo>
                  <a:pt x="15727" y="12041"/>
                </a:lnTo>
                <a:lnTo>
                  <a:pt x="15727" y="11902"/>
                </a:lnTo>
                <a:close/>
                <a:moveTo>
                  <a:pt x="17550" y="11902"/>
                </a:moveTo>
                <a:cubicBezTo>
                  <a:pt x="17550" y="11930"/>
                  <a:pt x="17550" y="11955"/>
                  <a:pt x="17550" y="11981"/>
                </a:cubicBezTo>
                <a:lnTo>
                  <a:pt x="17553" y="11981"/>
                </a:lnTo>
                <a:lnTo>
                  <a:pt x="17553" y="12006"/>
                </a:lnTo>
                <a:lnTo>
                  <a:pt x="17553" y="12084"/>
                </a:lnTo>
                <a:lnTo>
                  <a:pt x="17553" y="12378"/>
                </a:lnTo>
                <a:lnTo>
                  <a:pt x="17224" y="12378"/>
                </a:lnTo>
                <a:lnTo>
                  <a:pt x="17224" y="12084"/>
                </a:lnTo>
                <a:lnTo>
                  <a:pt x="17224" y="11902"/>
                </a:lnTo>
                <a:close/>
                <a:moveTo>
                  <a:pt x="8651" y="12272"/>
                </a:moveTo>
                <a:lnTo>
                  <a:pt x="8651" y="12707"/>
                </a:lnTo>
                <a:lnTo>
                  <a:pt x="8325" y="12707"/>
                </a:lnTo>
                <a:lnTo>
                  <a:pt x="8325" y="12272"/>
                </a:lnTo>
                <a:close/>
                <a:moveTo>
                  <a:pt x="10147" y="12272"/>
                </a:moveTo>
                <a:lnTo>
                  <a:pt x="10147" y="12707"/>
                </a:lnTo>
                <a:lnTo>
                  <a:pt x="9821" y="12707"/>
                </a:lnTo>
                <a:lnTo>
                  <a:pt x="9821" y="12272"/>
                </a:lnTo>
                <a:close/>
                <a:moveTo>
                  <a:pt x="13905" y="12272"/>
                </a:moveTo>
                <a:lnTo>
                  <a:pt x="13905" y="12707"/>
                </a:lnTo>
                <a:lnTo>
                  <a:pt x="13578" y="12707"/>
                </a:lnTo>
                <a:lnTo>
                  <a:pt x="13578" y="12272"/>
                </a:lnTo>
                <a:close/>
                <a:moveTo>
                  <a:pt x="14626" y="12272"/>
                </a:moveTo>
                <a:lnTo>
                  <a:pt x="14626" y="12707"/>
                </a:lnTo>
                <a:lnTo>
                  <a:pt x="14297" y="12707"/>
                </a:lnTo>
                <a:lnTo>
                  <a:pt x="14297" y="12272"/>
                </a:lnTo>
                <a:close/>
                <a:moveTo>
                  <a:pt x="15401" y="12272"/>
                </a:moveTo>
                <a:lnTo>
                  <a:pt x="15401" y="12707"/>
                </a:lnTo>
                <a:lnTo>
                  <a:pt x="15074" y="12707"/>
                </a:lnTo>
                <a:lnTo>
                  <a:pt x="15074" y="12272"/>
                </a:lnTo>
                <a:close/>
                <a:moveTo>
                  <a:pt x="9428" y="12272"/>
                </a:moveTo>
                <a:lnTo>
                  <a:pt x="9428" y="12710"/>
                </a:lnTo>
                <a:lnTo>
                  <a:pt x="9099" y="12710"/>
                </a:lnTo>
                <a:lnTo>
                  <a:pt x="9099" y="12272"/>
                </a:lnTo>
                <a:close/>
                <a:moveTo>
                  <a:pt x="9864" y="12889"/>
                </a:moveTo>
                <a:lnTo>
                  <a:pt x="9821" y="12912"/>
                </a:lnTo>
                <a:lnTo>
                  <a:pt x="9821" y="12889"/>
                </a:lnTo>
                <a:close/>
                <a:moveTo>
                  <a:pt x="13905" y="12889"/>
                </a:moveTo>
                <a:lnTo>
                  <a:pt x="13905" y="12912"/>
                </a:lnTo>
                <a:lnTo>
                  <a:pt x="13864" y="12889"/>
                </a:lnTo>
                <a:close/>
                <a:moveTo>
                  <a:pt x="6492" y="12553"/>
                </a:moveTo>
                <a:lnTo>
                  <a:pt x="6492" y="13064"/>
                </a:lnTo>
                <a:lnTo>
                  <a:pt x="6163" y="13064"/>
                </a:lnTo>
                <a:lnTo>
                  <a:pt x="6163" y="12553"/>
                </a:lnTo>
                <a:close/>
                <a:moveTo>
                  <a:pt x="7985" y="12555"/>
                </a:moveTo>
                <a:lnTo>
                  <a:pt x="7985" y="13067"/>
                </a:lnTo>
                <a:lnTo>
                  <a:pt x="7659" y="13067"/>
                </a:lnTo>
                <a:lnTo>
                  <a:pt x="7659" y="12555"/>
                </a:lnTo>
                <a:close/>
                <a:moveTo>
                  <a:pt x="7266" y="12555"/>
                </a:moveTo>
                <a:lnTo>
                  <a:pt x="7266" y="13069"/>
                </a:lnTo>
                <a:lnTo>
                  <a:pt x="6940" y="13069"/>
                </a:lnTo>
                <a:lnTo>
                  <a:pt x="6940" y="12555"/>
                </a:lnTo>
                <a:close/>
                <a:moveTo>
                  <a:pt x="16054" y="12558"/>
                </a:moveTo>
                <a:lnTo>
                  <a:pt x="16054" y="13072"/>
                </a:lnTo>
                <a:lnTo>
                  <a:pt x="15727" y="13072"/>
                </a:lnTo>
                <a:lnTo>
                  <a:pt x="15727" y="12558"/>
                </a:lnTo>
                <a:close/>
                <a:moveTo>
                  <a:pt x="16773" y="12558"/>
                </a:moveTo>
                <a:lnTo>
                  <a:pt x="16773" y="13072"/>
                </a:lnTo>
                <a:lnTo>
                  <a:pt x="16446" y="13072"/>
                </a:lnTo>
                <a:lnTo>
                  <a:pt x="16446" y="12558"/>
                </a:lnTo>
                <a:close/>
                <a:moveTo>
                  <a:pt x="17553" y="12558"/>
                </a:moveTo>
                <a:lnTo>
                  <a:pt x="17553" y="13072"/>
                </a:lnTo>
                <a:lnTo>
                  <a:pt x="17224" y="13072"/>
                </a:lnTo>
                <a:lnTo>
                  <a:pt x="17224" y="12558"/>
                </a:lnTo>
                <a:close/>
                <a:moveTo>
                  <a:pt x="14626" y="12889"/>
                </a:moveTo>
                <a:lnTo>
                  <a:pt x="14626" y="13305"/>
                </a:lnTo>
                <a:lnTo>
                  <a:pt x="14297" y="13127"/>
                </a:lnTo>
                <a:lnTo>
                  <a:pt x="14297" y="12889"/>
                </a:lnTo>
                <a:close/>
                <a:moveTo>
                  <a:pt x="9428" y="12889"/>
                </a:moveTo>
                <a:lnTo>
                  <a:pt x="9428" y="13127"/>
                </a:lnTo>
                <a:lnTo>
                  <a:pt x="9099" y="13307"/>
                </a:lnTo>
                <a:lnTo>
                  <a:pt x="9099" y="12889"/>
                </a:lnTo>
                <a:close/>
                <a:moveTo>
                  <a:pt x="6492" y="13249"/>
                </a:moveTo>
                <a:lnTo>
                  <a:pt x="6492" y="13722"/>
                </a:lnTo>
                <a:lnTo>
                  <a:pt x="6163" y="13722"/>
                </a:lnTo>
                <a:lnTo>
                  <a:pt x="6163" y="13249"/>
                </a:lnTo>
                <a:close/>
                <a:moveTo>
                  <a:pt x="7266" y="13249"/>
                </a:moveTo>
                <a:lnTo>
                  <a:pt x="7266" y="13725"/>
                </a:lnTo>
                <a:lnTo>
                  <a:pt x="6940" y="13725"/>
                </a:lnTo>
                <a:lnTo>
                  <a:pt x="6940" y="13249"/>
                </a:lnTo>
                <a:close/>
                <a:moveTo>
                  <a:pt x="7985" y="13249"/>
                </a:moveTo>
                <a:lnTo>
                  <a:pt x="7985" y="13725"/>
                </a:lnTo>
                <a:lnTo>
                  <a:pt x="7659" y="13725"/>
                </a:lnTo>
                <a:lnTo>
                  <a:pt x="7659" y="13249"/>
                </a:lnTo>
                <a:close/>
                <a:moveTo>
                  <a:pt x="17553" y="13254"/>
                </a:moveTo>
                <a:lnTo>
                  <a:pt x="17553" y="13727"/>
                </a:lnTo>
                <a:lnTo>
                  <a:pt x="17224" y="13727"/>
                </a:lnTo>
                <a:lnTo>
                  <a:pt x="17224" y="13254"/>
                </a:lnTo>
                <a:close/>
                <a:moveTo>
                  <a:pt x="8651" y="12889"/>
                </a:moveTo>
                <a:lnTo>
                  <a:pt x="8651" y="13553"/>
                </a:lnTo>
                <a:lnTo>
                  <a:pt x="8325" y="13730"/>
                </a:lnTo>
                <a:lnTo>
                  <a:pt x="8325" y="12889"/>
                </a:lnTo>
                <a:close/>
                <a:moveTo>
                  <a:pt x="15401" y="12889"/>
                </a:moveTo>
                <a:lnTo>
                  <a:pt x="15401" y="13730"/>
                </a:lnTo>
                <a:lnTo>
                  <a:pt x="15074" y="13553"/>
                </a:lnTo>
                <a:lnTo>
                  <a:pt x="15074" y="12889"/>
                </a:lnTo>
                <a:close/>
                <a:moveTo>
                  <a:pt x="16054" y="13254"/>
                </a:moveTo>
                <a:lnTo>
                  <a:pt x="16054" y="13730"/>
                </a:lnTo>
                <a:lnTo>
                  <a:pt x="15727" y="13730"/>
                </a:lnTo>
                <a:lnTo>
                  <a:pt x="15727" y="13254"/>
                </a:lnTo>
                <a:close/>
                <a:moveTo>
                  <a:pt x="16773" y="13254"/>
                </a:moveTo>
                <a:lnTo>
                  <a:pt x="16773" y="13730"/>
                </a:lnTo>
                <a:lnTo>
                  <a:pt x="16446" y="13730"/>
                </a:lnTo>
                <a:lnTo>
                  <a:pt x="16446" y="13254"/>
                </a:lnTo>
                <a:close/>
                <a:moveTo>
                  <a:pt x="6492" y="13905"/>
                </a:moveTo>
                <a:lnTo>
                  <a:pt x="6492" y="14378"/>
                </a:lnTo>
                <a:lnTo>
                  <a:pt x="6163" y="14378"/>
                </a:lnTo>
                <a:lnTo>
                  <a:pt x="6163" y="13905"/>
                </a:lnTo>
                <a:close/>
                <a:moveTo>
                  <a:pt x="7266" y="13907"/>
                </a:moveTo>
                <a:lnTo>
                  <a:pt x="7266" y="14381"/>
                </a:lnTo>
                <a:lnTo>
                  <a:pt x="6940" y="14381"/>
                </a:lnTo>
                <a:lnTo>
                  <a:pt x="6940" y="13907"/>
                </a:lnTo>
                <a:close/>
                <a:moveTo>
                  <a:pt x="7985" y="13905"/>
                </a:moveTo>
                <a:lnTo>
                  <a:pt x="7985" y="14381"/>
                </a:lnTo>
                <a:lnTo>
                  <a:pt x="7659" y="14381"/>
                </a:lnTo>
                <a:lnTo>
                  <a:pt x="7659" y="13905"/>
                </a:lnTo>
                <a:close/>
                <a:moveTo>
                  <a:pt x="16054" y="13912"/>
                </a:moveTo>
                <a:lnTo>
                  <a:pt x="16054" y="14386"/>
                </a:lnTo>
                <a:lnTo>
                  <a:pt x="15727" y="14386"/>
                </a:lnTo>
                <a:lnTo>
                  <a:pt x="15727" y="13912"/>
                </a:lnTo>
                <a:close/>
                <a:moveTo>
                  <a:pt x="16773" y="13912"/>
                </a:moveTo>
                <a:lnTo>
                  <a:pt x="16773" y="14386"/>
                </a:lnTo>
                <a:lnTo>
                  <a:pt x="16446" y="14386"/>
                </a:lnTo>
                <a:lnTo>
                  <a:pt x="16446" y="13912"/>
                </a:lnTo>
                <a:close/>
                <a:moveTo>
                  <a:pt x="17553" y="13910"/>
                </a:moveTo>
                <a:lnTo>
                  <a:pt x="17553" y="14386"/>
                </a:lnTo>
                <a:lnTo>
                  <a:pt x="17224" y="14386"/>
                </a:lnTo>
                <a:lnTo>
                  <a:pt x="17224" y="13910"/>
                </a:lnTo>
                <a:close/>
                <a:moveTo>
                  <a:pt x="6492" y="14560"/>
                </a:moveTo>
                <a:lnTo>
                  <a:pt x="6492" y="14996"/>
                </a:lnTo>
                <a:lnTo>
                  <a:pt x="6163" y="14996"/>
                </a:lnTo>
                <a:lnTo>
                  <a:pt x="6163" y="14560"/>
                </a:lnTo>
                <a:close/>
                <a:moveTo>
                  <a:pt x="7266" y="14563"/>
                </a:moveTo>
                <a:lnTo>
                  <a:pt x="7266" y="14998"/>
                </a:lnTo>
                <a:lnTo>
                  <a:pt x="6940" y="14998"/>
                </a:lnTo>
                <a:lnTo>
                  <a:pt x="6940" y="14563"/>
                </a:lnTo>
                <a:close/>
                <a:moveTo>
                  <a:pt x="7985" y="14563"/>
                </a:moveTo>
                <a:lnTo>
                  <a:pt x="7985" y="14998"/>
                </a:lnTo>
                <a:lnTo>
                  <a:pt x="7659" y="14998"/>
                </a:lnTo>
                <a:lnTo>
                  <a:pt x="7659" y="14563"/>
                </a:lnTo>
                <a:close/>
                <a:moveTo>
                  <a:pt x="16054" y="14568"/>
                </a:moveTo>
                <a:lnTo>
                  <a:pt x="16054" y="15003"/>
                </a:lnTo>
                <a:lnTo>
                  <a:pt x="15727" y="15003"/>
                </a:lnTo>
                <a:lnTo>
                  <a:pt x="15727" y="14568"/>
                </a:lnTo>
                <a:close/>
                <a:moveTo>
                  <a:pt x="16773" y="14568"/>
                </a:moveTo>
                <a:lnTo>
                  <a:pt x="16773" y="15003"/>
                </a:lnTo>
                <a:lnTo>
                  <a:pt x="16446" y="15003"/>
                </a:lnTo>
                <a:lnTo>
                  <a:pt x="16446" y="14568"/>
                </a:lnTo>
                <a:close/>
                <a:moveTo>
                  <a:pt x="17553" y="14568"/>
                </a:moveTo>
                <a:lnTo>
                  <a:pt x="17553" y="15003"/>
                </a:lnTo>
                <a:lnTo>
                  <a:pt x="17224" y="15003"/>
                </a:lnTo>
                <a:lnTo>
                  <a:pt x="17224" y="14568"/>
                </a:lnTo>
                <a:close/>
                <a:moveTo>
                  <a:pt x="7699" y="15181"/>
                </a:moveTo>
                <a:lnTo>
                  <a:pt x="7659" y="15203"/>
                </a:lnTo>
                <a:lnTo>
                  <a:pt x="7659" y="15181"/>
                </a:lnTo>
                <a:close/>
                <a:moveTo>
                  <a:pt x="16054" y="15186"/>
                </a:moveTo>
                <a:lnTo>
                  <a:pt x="16054" y="15209"/>
                </a:lnTo>
                <a:lnTo>
                  <a:pt x="16011" y="15186"/>
                </a:lnTo>
                <a:close/>
                <a:moveTo>
                  <a:pt x="7266" y="15181"/>
                </a:moveTo>
                <a:lnTo>
                  <a:pt x="7266" y="15419"/>
                </a:lnTo>
                <a:lnTo>
                  <a:pt x="6940" y="15596"/>
                </a:lnTo>
                <a:lnTo>
                  <a:pt x="6940" y="15181"/>
                </a:lnTo>
                <a:close/>
                <a:moveTo>
                  <a:pt x="16773" y="15186"/>
                </a:moveTo>
                <a:lnTo>
                  <a:pt x="16773" y="15601"/>
                </a:lnTo>
                <a:lnTo>
                  <a:pt x="16446" y="15424"/>
                </a:lnTo>
                <a:lnTo>
                  <a:pt x="16446" y="15186"/>
                </a:lnTo>
                <a:close/>
                <a:moveTo>
                  <a:pt x="6489" y="15178"/>
                </a:moveTo>
                <a:lnTo>
                  <a:pt x="6489" y="15839"/>
                </a:lnTo>
                <a:lnTo>
                  <a:pt x="6163" y="16019"/>
                </a:lnTo>
                <a:lnTo>
                  <a:pt x="6163" y="15178"/>
                </a:lnTo>
                <a:close/>
                <a:moveTo>
                  <a:pt x="17550" y="15186"/>
                </a:moveTo>
                <a:lnTo>
                  <a:pt x="17550" y="16024"/>
                </a:lnTo>
                <a:lnTo>
                  <a:pt x="17224" y="15847"/>
                </a:lnTo>
                <a:lnTo>
                  <a:pt x="17224" y="15186"/>
                </a:lnTo>
                <a:close/>
                <a:moveTo>
                  <a:pt x="11798" y="13287"/>
                </a:moveTo>
                <a:cubicBezTo>
                  <a:pt x="12553" y="13287"/>
                  <a:pt x="13218" y="13634"/>
                  <a:pt x="13603" y="14158"/>
                </a:cubicBezTo>
                <a:lnTo>
                  <a:pt x="13603" y="13474"/>
                </a:lnTo>
                <a:cubicBezTo>
                  <a:pt x="13603" y="13365"/>
                  <a:pt x="13685" y="13311"/>
                  <a:pt x="13767" y="13311"/>
                </a:cubicBezTo>
                <a:cubicBezTo>
                  <a:pt x="13848" y="13311"/>
                  <a:pt x="13930" y="13365"/>
                  <a:pt x="13930" y="13474"/>
                </a:cubicBezTo>
                <a:lnTo>
                  <a:pt x="13930" y="16771"/>
                </a:lnTo>
                <a:cubicBezTo>
                  <a:pt x="13930" y="16862"/>
                  <a:pt x="13856" y="16935"/>
                  <a:pt x="13765" y="16935"/>
                </a:cubicBezTo>
                <a:cubicBezTo>
                  <a:pt x="13674" y="16935"/>
                  <a:pt x="13603" y="16862"/>
                  <a:pt x="13603" y="16771"/>
                </a:cubicBezTo>
                <a:lnTo>
                  <a:pt x="13603" y="14583"/>
                </a:lnTo>
                <a:cubicBezTo>
                  <a:pt x="13507" y="14454"/>
                  <a:pt x="13396" y="14338"/>
                  <a:pt x="13274" y="14234"/>
                </a:cubicBezTo>
                <a:lnTo>
                  <a:pt x="13274" y="14697"/>
                </a:lnTo>
                <a:cubicBezTo>
                  <a:pt x="12844" y="14351"/>
                  <a:pt x="12321" y="14176"/>
                  <a:pt x="11796" y="14176"/>
                </a:cubicBezTo>
                <a:cubicBezTo>
                  <a:pt x="11327" y="14176"/>
                  <a:pt x="10857" y="14316"/>
                  <a:pt x="10451" y="14598"/>
                </a:cubicBezTo>
                <a:lnTo>
                  <a:pt x="10451" y="14135"/>
                </a:lnTo>
                <a:cubicBezTo>
                  <a:pt x="10332" y="14219"/>
                  <a:pt x="10221" y="14317"/>
                  <a:pt x="10122" y="14426"/>
                </a:cubicBezTo>
                <a:lnTo>
                  <a:pt x="10122" y="16771"/>
                </a:lnTo>
                <a:cubicBezTo>
                  <a:pt x="10127" y="16864"/>
                  <a:pt x="10051" y="16940"/>
                  <a:pt x="9958" y="16940"/>
                </a:cubicBezTo>
                <a:cubicBezTo>
                  <a:pt x="9866" y="16940"/>
                  <a:pt x="9791" y="16864"/>
                  <a:pt x="9796" y="16771"/>
                </a:cubicBezTo>
                <a:lnTo>
                  <a:pt x="9796" y="14922"/>
                </a:lnTo>
                <a:cubicBezTo>
                  <a:pt x="9785" y="14943"/>
                  <a:pt x="9778" y="14966"/>
                  <a:pt x="9768" y="14986"/>
                </a:cubicBezTo>
                <a:cubicBezTo>
                  <a:pt x="9760" y="14917"/>
                  <a:pt x="9758" y="14847"/>
                  <a:pt x="9758" y="14778"/>
                </a:cubicBezTo>
                <a:cubicBezTo>
                  <a:pt x="9758" y="14705"/>
                  <a:pt x="9763" y="14629"/>
                  <a:pt x="9770" y="14555"/>
                </a:cubicBezTo>
                <a:cubicBezTo>
                  <a:pt x="9778" y="14535"/>
                  <a:pt x="9785" y="14517"/>
                  <a:pt x="9796" y="14497"/>
                </a:cubicBezTo>
                <a:lnTo>
                  <a:pt x="9796" y="13472"/>
                </a:lnTo>
                <a:cubicBezTo>
                  <a:pt x="9791" y="13378"/>
                  <a:pt x="9866" y="13302"/>
                  <a:pt x="9958" y="13302"/>
                </a:cubicBezTo>
                <a:cubicBezTo>
                  <a:pt x="10051" y="13302"/>
                  <a:pt x="10127" y="13378"/>
                  <a:pt x="10122" y="13472"/>
                </a:cubicBezTo>
                <a:lnTo>
                  <a:pt x="10122" y="13998"/>
                </a:lnTo>
                <a:cubicBezTo>
                  <a:pt x="10517" y="13565"/>
                  <a:pt x="11122" y="13287"/>
                  <a:pt x="11798" y="13287"/>
                </a:cubicBezTo>
                <a:close/>
                <a:moveTo>
                  <a:pt x="14462" y="13696"/>
                </a:moveTo>
                <a:cubicBezTo>
                  <a:pt x="14544" y="13696"/>
                  <a:pt x="14626" y="13750"/>
                  <a:pt x="14626" y="13859"/>
                </a:cubicBezTo>
                <a:lnTo>
                  <a:pt x="14626" y="17158"/>
                </a:lnTo>
                <a:cubicBezTo>
                  <a:pt x="14626" y="17249"/>
                  <a:pt x="14553" y="17320"/>
                  <a:pt x="14462" y="17320"/>
                </a:cubicBezTo>
                <a:cubicBezTo>
                  <a:pt x="14370" y="17320"/>
                  <a:pt x="14297" y="17249"/>
                  <a:pt x="14297" y="17158"/>
                </a:cubicBezTo>
                <a:lnTo>
                  <a:pt x="14297" y="13859"/>
                </a:lnTo>
                <a:cubicBezTo>
                  <a:pt x="14297" y="13750"/>
                  <a:pt x="14379" y="13696"/>
                  <a:pt x="14462" y="13696"/>
                </a:cubicBezTo>
                <a:close/>
                <a:moveTo>
                  <a:pt x="9264" y="13696"/>
                </a:moveTo>
                <a:cubicBezTo>
                  <a:pt x="9346" y="13696"/>
                  <a:pt x="9428" y="13750"/>
                  <a:pt x="9428" y="13859"/>
                </a:cubicBezTo>
                <a:lnTo>
                  <a:pt x="9428" y="13862"/>
                </a:lnTo>
                <a:lnTo>
                  <a:pt x="9428" y="17158"/>
                </a:lnTo>
                <a:cubicBezTo>
                  <a:pt x="9428" y="17249"/>
                  <a:pt x="9355" y="17323"/>
                  <a:pt x="9264" y="17323"/>
                </a:cubicBezTo>
                <a:cubicBezTo>
                  <a:pt x="9173" y="17323"/>
                  <a:pt x="9099" y="17249"/>
                  <a:pt x="9099" y="17158"/>
                </a:cubicBezTo>
                <a:lnTo>
                  <a:pt x="9099" y="13859"/>
                </a:lnTo>
                <a:cubicBezTo>
                  <a:pt x="9099" y="13750"/>
                  <a:pt x="9182" y="13696"/>
                  <a:pt x="9264" y="13696"/>
                </a:cubicBezTo>
                <a:close/>
                <a:moveTo>
                  <a:pt x="8530" y="14115"/>
                </a:moveTo>
                <a:cubicBezTo>
                  <a:pt x="8623" y="14115"/>
                  <a:pt x="8697" y="14191"/>
                  <a:pt x="8694" y="14284"/>
                </a:cubicBezTo>
                <a:lnTo>
                  <a:pt x="8694" y="17583"/>
                </a:lnTo>
                <a:cubicBezTo>
                  <a:pt x="8689" y="17687"/>
                  <a:pt x="8609" y="17739"/>
                  <a:pt x="8530" y="17739"/>
                </a:cubicBezTo>
                <a:cubicBezTo>
                  <a:pt x="8451" y="17739"/>
                  <a:pt x="8372" y="17687"/>
                  <a:pt x="8368" y="17583"/>
                </a:cubicBezTo>
                <a:lnTo>
                  <a:pt x="8368" y="14284"/>
                </a:lnTo>
                <a:cubicBezTo>
                  <a:pt x="8363" y="14191"/>
                  <a:pt x="8436" y="14115"/>
                  <a:pt x="8530" y="14115"/>
                </a:cubicBezTo>
                <a:close/>
                <a:moveTo>
                  <a:pt x="15196" y="14115"/>
                </a:moveTo>
                <a:cubicBezTo>
                  <a:pt x="15289" y="14115"/>
                  <a:pt x="15363" y="14193"/>
                  <a:pt x="15360" y="14287"/>
                </a:cubicBezTo>
                <a:lnTo>
                  <a:pt x="15360" y="17583"/>
                </a:lnTo>
                <a:cubicBezTo>
                  <a:pt x="15355" y="17688"/>
                  <a:pt x="15275" y="17741"/>
                  <a:pt x="15196" y="17741"/>
                </a:cubicBezTo>
                <a:cubicBezTo>
                  <a:pt x="15116" y="17741"/>
                  <a:pt x="15036" y="17688"/>
                  <a:pt x="15031" y="17583"/>
                </a:cubicBezTo>
                <a:lnTo>
                  <a:pt x="15031" y="14287"/>
                </a:lnTo>
                <a:cubicBezTo>
                  <a:pt x="15029" y="14193"/>
                  <a:pt x="15102" y="14115"/>
                  <a:pt x="15196" y="14115"/>
                </a:cubicBezTo>
                <a:close/>
                <a:moveTo>
                  <a:pt x="11877" y="16581"/>
                </a:moveTo>
                <a:cubicBezTo>
                  <a:pt x="12145" y="16581"/>
                  <a:pt x="12365" y="16988"/>
                  <a:pt x="12365" y="17490"/>
                </a:cubicBezTo>
                <a:cubicBezTo>
                  <a:pt x="12365" y="17991"/>
                  <a:pt x="12148" y="18399"/>
                  <a:pt x="11877" y="18399"/>
                </a:cubicBezTo>
                <a:cubicBezTo>
                  <a:pt x="11606" y="18399"/>
                  <a:pt x="11386" y="17991"/>
                  <a:pt x="11386" y="17490"/>
                </a:cubicBezTo>
                <a:cubicBezTo>
                  <a:pt x="11386" y="16988"/>
                  <a:pt x="11606" y="16581"/>
                  <a:pt x="11877" y="16581"/>
                </a:cubicBezTo>
                <a:close/>
                <a:moveTo>
                  <a:pt x="7794" y="15601"/>
                </a:moveTo>
                <a:cubicBezTo>
                  <a:pt x="7795" y="15601"/>
                  <a:pt x="7797" y="15601"/>
                  <a:pt x="7798" y="15601"/>
                </a:cubicBezTo>
                <a:lnTo>
                  <a:pt x="7796" y="15601"/>
                </a:lnTo>
                <a:cubicBezTo>
                  <a:pt x="7887" y="15601"/>
                  <a:pt x="7960" y="15674"/>
                  <a:pt x="7960" y="15766"/>
                </a:cubicBezTo>
                <a:lnTo>
                  <a:pt x="7960" y="19062"/>
                </a:lnTo>
                <a:cubicBezTo>
                  <a:pt x="7963" y="19155"/>
                  <a:pt x="7889" y="19231"/>
                  <a:pt x="7796" y="19231"/>
                </a:cubicBezTo>
                <a:cubicBezTo>
                  <a:pt x="7704" y="19231"/>
                  <a:pt x="7628" y="19155"/>
                  <a:pt x="7634" y="19062"/>
                </a:cubicBezTo>
                <a:lnTo>
                  <a:pt x="7634" y="15763"/>
                </a:lnTo>
                <a:cubicBezTo>
                  <a:pt x="7634" y="15673"/>
                  <a:pt x="7704" y="15601"/>
                  <a:pt x="7794" y="15601"/>
                </a:cubicBezTo>
                <a:close/>
                <a:moveTo>
                  <a:pt x="15915" y="15607"/>
                </a:moveTo>
                <a:cubicBezTo>
                  <a:pt x="15997" y="15607"/>
                  <a:pt x="16079" y="15662"/>
                  <a:pt x="16079" y="15771"/>
                </a:cubicBezTo>
                <a:lnTo>
                  <a:pt x="16079" y="19067"/>
                </a:lnTo>
                <a:cubicBezTo>
                  <a:pt x="16079" y="19158"/>
                  <a:pt x="16006" y="19231"/>
                  <a:pt x="15915" y="19231"/>
                </a:cubicBezTo>
                <a:cubicBezTo>
                  <a:pt x="15824" y="19231"/>
                  <a:pt x="15750" y="19158"/>
                  <a:pt x="15750" y="19067"/>
                </a:cubicBezTo>
                <a:lnTo>
                  <a:pt x="15750" y="15771"/>
                </a:lnTo>
                <a:cubicBezTo>
                  <a:pt x="15750" y="15662"/>
                  <a:pt x="15832" y="15607"/>
                  <a:pt x="15915" y="15607"/>
                </a:cubicBezTo>
                <a:close/>
                <a:moveTo>
                  <a:pt x="7103" y="15988"/>
                </a:moveTo>
                <a:cubicBezTo>
                  <a:pt x="7185" y="15988"/>
                  <a:pt x="7266" y="16043"/>
                  <a:pt x="7266" y="16153"/>
                </a:cubicBezTo>
                <a:lnTo>
                  <a:pt x="7266" y="19449"/>
                </a:lnTo>
                <a:cubicBezTo>
                  <a:pt x="7266" y="19540"/>
                  <a:pt x="7193" y="19611"/>
                  <a:pt x="7104" y="19611"/>
                </a:cubicBezTo>
                <a:cubicBezTo>
                  <a:pt x="7013" y="19611"/>
                  <a:pt x="6940" y="19540"/>
                  <a:pt x="6940" y="19449"/>
                </a:cubicBezTo>
                <a:lnTo>
                  <a:pt x="6940" y="16153"/>
                </a:lnTo>
                <a:cubicBezTo>
                  <a:pt x="6940" y="16043"/>
                  <a:pt x="7021" y="15988"/>
                  <a:pt x="7103" y="15988"/>
                </a:cubicBezTo>
                <a:close/>
                <a:moveTo>
                  <a:pt x="16610" y="16000"/>
                </a:moveTo>
                <a:cubicBezTo>
                  <a:pt x="16689" y="16000"/>
                  <a:pt x="16768" y="16052"/>
                  <a:pt x="16773" y="16155"/>
                </a:cubicBezTo>
                <a:lnTo>
                  <a:pt x="16773" y="19454"/>
                </a:lnTo>
                <a:cubicBezTo>
                  <a:pt x="16778" y="19545"/>
                  <a:pt x="16702" y="19624"/>
                  <a:pt x="16611" y="19624"/>
                </a:cubicBezTo>
                <a:cubicBezTo>
                  <a:pt x="16517" y="19624"/>
                  <a:pt x="16441" y="19545"/>
                  <a:pt x="16446" y="19454"/>
                </a:cubicBezTo>
                <a:lnTo>
                  <a:pt x="16446" y="16155"/>
                </a:lnTo>
                <a:cubicBezTo>
                  <a:pt x="16451" y="16052"/>
                  <a:pt x="16531" y="16000"/>
                  <a:pt x="16610" y="16000"/>
                </a:cubicBezTo>
                <a:close/>
                <a:moveTo>
                  <a:pt x="6369" y="16410"/>
                </a:moveTo>
                <a:cubicBezTo>
                  <a:pt x="6451" y="16410"/>
                  <a:pt x="6532" y="16464"/>
                  <a:pt x="6532" y="16573"/>
                </a:cubicBezTo>
                <a:lnTo>
                  <a:pt x="6532" y="19872"/>
                </a:lnTo>
                <a:cubicBezTo>
                  <a:pt x="6532" y="19963"/>
                  <a:pt x="6459" y="20037"/>
                  <a:pt x="6370" y="20037"/>
                </a:cubicBezTo>
                <a:cubicBezTo>
                  <a:pt x="6279" y="20037"/>
                  <a:pt x="6206" y="19963"/>
                  <a:pt x="6206" y="19872"/>
                </a:cubicBezTo>
                <a:lnTo>
                  <a:pt x="6206" y="16573"/>
                </a:lnTo>
                <a:cubicBezTo>
                  <a:pt x="6206" y="16464"/>
                  <a:pt x="6287" y="16410"/>
                  <a:pt x="6369" y="16410"/>
                </a:cubicBezTo>
                <a:close/>
                <a:moveTo>
                  <a:pt x="17344" y="16417"/>
                </a:moveTo>
                <a:cubicBezTo>
                  <a:pt x="17426" y="16417"/>
                  <a:pt x="17507" y="16472"/>
                  <a:pt x="17507" y="16581"/>
                </a:cubicBezTo>
                <a:lnTo>
                  <a:pt x="17507" y="19877"/>
                </a:lnTo>
                <a:cubicBezTo>
                  <a:pt x="17507" y="19968"/>
                  <a:pt x="17434" y="20042"/>
                  <a:pt x="17343" y="20042"/>
                </a:cubicBezTo>
                <a:cubicBezTo>
                  <a:pt x="17254" y="20042"/>
                  <a:pt x="17181" y="19968"/>
                  <a:pt x="17181" y="19877"/>
                </a:cubicBezTo>
                <a:lnTo>
                  <a:pt x="17181" y="16581"/>
                </a:lnTo>
                <a:cubicBezTo>
                  <a:pt x="17181" y="16472"/>
                  <a:pt x="17262" y="16417"/>
                  <a:pt x="17344" y="16417"/>
                </a:cubicBezTo>
                <a:close/>
                <a:moveTo>
                  <a:pt x="11851" y="21444"/>
                </a:moveTo>
                <a:lnTo>
                  <a:pt x="20198" y="24376"/>
                </a:lnTo>
                <a:lnTo>
                  <a:pt x="11846" y="21697"/>
                </a:lnTo>
                <a:lnTo>
                  <a:pt x="3494" y="24376"/>
                </a:lnTo>
                <a:lnTo>
                  <a:pt x="11851" y="21444"/>
                </a:lnTo>
                <a:close/>
                <a:moveTo>
                  <a:pt x="14337" y="1"/>
                </a:moveTo>
                <a:lnTo>
                  <a:pt x="14337" y="183"/>
                </a:lnTo>
                <a:cubicBezTo>
                  <a:pt x="14305" y="195"/>
                  <a:pt x="14274" y="213"/>
                  <a:pt x="14244" y="233"/>
                </a:cubicBezTo>
                <a:lnTo>
                  <a:pt x="14077" y="145"/>
                </a:lnTo>
                <a:lnTo>
                  <a:pt x="14077" y="145"/>
                </a:lnTo>
                <a:lnTo>
                  <a:pt x="14168" y="304"/>
                </a:lnTo>
                <a:cubicBezTo>
                  <a:pt x="14145" y="332"/>
                  <a:pt x="14125" y="363"/>
                  <a:pt x="14112" y="395"/>
                </a:cubicBezTo>
                <a:lnTo>
                  <a:pt x="13968" y="401"/>
                </a:lnTo>
                <a:lnTo>
                  <a:pt x="13920" y="403"/>
                </a:lnTo>
                <a:lnTo>
                  <a:pt x="14079" y="494"/>
                </a:lnTo>
                <a:cubicBezTo>
                  <a:pt x="14074" y="517"/>
                  <a:pt x="14074" y="542"/>
                  <a:pt x="14074" y="565"/>
                </a:cubicBezTo>
                <a:lnTo>
                  <a:pt x="14074" y="603"/>
                </a:lnTo>
                <a:lnTo>
                  <a:pt x="13915" y="704"/>
                </a:lnTo>
                <a:lnTo>
                  <a:pt x="14097" y="704"/>
                </a:lnTo>
                <a:cubicBezTo>
                  <a:pt x="14110" y="740"/>
                  <a:pt x="14125" y="773"/>
                  <a:pt x="14148" y="803"/>
                </a:cubicBezTo>
                <a:lnTo>
                  <a:pt x="14062" y="968"/>
                </a:lnTo>
                <a:lnTo>
                  <a:pt x="14216" y="877"/>
                </a:lnTo>
                <a:cubicBezTo>
                  <a:pt x="14239" y="897"/>
                  <a:pt x="14264" y="914"/>
                  <a:pt x="14289" y="927"/>
                </a:cubicBezTo>
                <a:cubicBezTo>
                  <a:pt x="14264" y="1018"/>
                  <a:pt x="14231" y="1132"/>
                  <a:pt x="14198" y="1244"/>
                </a:cubicBezTo>
                <a:cubicBezTo>
                  <a:pt x="14125" y="1507"/>
                  <a:pt x="14049" y="1773"/>
                  <a:pt x="14046" y="1788"/>
                </a:cubicBezTo>
                <a:cubicBezTo>
                  <a:pt x="14046" y="1793"/>
                  <a:pt x="14044" y="1801"/>
                  <a:pt x="14044" y="1806"/>
                </a:cubicBezTo>
                <a:cubicBezTo>
                  <a:pt x="14041" y="1826"/>
                  <a:pt x="14041" y="1844"/>
                  <a:pt x="14041" y="1861"/>
                </a:cubicBezTo>
                <a:cubicBezTo>
                  <a:pt x="14041" y="2003"/>
                  <a:pt x="14107" y="2135"/>
                  <a:pt x="14218" y="2216"/>
                </a:cubicBezTo>
                <a:cubicBezTo>
                  <a:pt x="13975" y="2631"/>
                  <a:pt x="13755" y="3575"/>
                  <a:pt x="13618" y="4656"/>
                </a:cubicBezTo>
                <a:cubicBezTo>
                  <a:pt x="13596" y="4834"/>
                  <a:pt x="13575" y="5016"/>
                  <a:pt x="13558" y="5201"/>
                </a:cubicBezTo>
                <a:lnTo>
                  <a:pt x="13591" y="5203"/>
                </a:lnTo>
                <a:cubicBezTo>
                  <a:pt x="13383" y="6707"/>
                  <a:pt x="13277" y="8221"/>
                  <a:pt x="13272" y="9735"/>
                </a:cubicBezTo>
                <a:lnTo>
                  <a:pt x="13272" y="12540"/>
                </a:lnTo>
                <a:lnTo>
                  <a:pt x="10449" y="12540"/>
                </a:lnTo>
                <a:lnTo>
                  <a:pt x="10449" y="9735"/>
                </a:lnTo>
                <a:cubicBezTo>
                  <a:pt x="10444" y="8221"/>
                  <a:pt x="10337" y="6710"/>
                  <a:pt x="10132" y="5211"/>
                </a:cubicBezTo>
                <a:lnTo>
                  <a:pt x="10183" y="5203"/>
                </a:lnTo>
                <a:cubicBezTo>
                  <a:pt x="10168" y="5031"/>
                  <a:pt x="10147" y="4859"/>
                  <a:pt x="10127" y="4689"/>
                </a:cubicBezTo>
                <a:lnTo>
                  <a:pt x="10127" y="4689"/>
                </a:lnTo>
                <a:lnTo>
                  <a:pt x="10130" y="4692"/>
                </a:lnTo>
                <a:lnTo>
                  <a:pt x="10127" y="4684"/>
                </a:lnTo>
                <a:cubicBezTo>
                  <a:pt x="9993" y="3596"/>
                  <a:pt x="9770" y="2644"/>
                  <a:pt x="9527" y="2223"/>
                </a:cubicBezTo>
                <a:cubicBezTo>
                  <a:pt x="9585" y="2180"/>
                  <a:pt x="9634" y="2125"/>
                  <a:pt x="9666" y="2056"/>
                </a:cubicBezTo>
                <a:cubicBezTo>
                  <a:pt x="9672" y="2041"/>
                  <a:pt x="9679" y="2026"/>
                  <a:pt x="9684" y="2011"/>
                </a:cubicBezTo>
                <a:cubicBezTo>
                  <a:pt x="9699" y="1965"/>
                  <a:pt x="9707" y="1917"/>
                  <a:pt x="9710" y="1866"/>
                </a:cubicBezTo>
                <a:cubicBezTo>
                  <a:pt x="9707" y="1849"/>
                  <a:pt x="9707" y="1833"/>
                  <a:pt x="9704" y="1816"/>
                </a:cubicBezTo>
                <a:cubicBezTo>
                  <a:pt x="9704" y="1811"/>
                  <a:pt x="9704" y="1806"/>
                  <a:pt x="9702" y="1798"/>
                </a:cubicBezTo>
                <a:lnTo>
                  <a:pt x="9702" y="1793"/>
                </a:lnTo>
                <a:lnTo>
                  <a:pt x="9704" y="1793"/>
                </a:lnTo>
                <a:lnTo>
                  <a:pt x="9704" y="1788"/>
                </a:lnTo>
                <a:lnTo>
                  <a:pt x="9702" y="1780"/>
                </a:lnTo>
                <a:cubicBezTo>
                  <a:pt x="9699" y="1773"/>
                  <a:pt x="9659" y="1631"/>
                  <a:pt x="9608" y="1454"/>
                </a:cubicBezTo>
                <a:cubicBezTo>
                  <a:pt x="9583" y="1368"/>
                  <a:pt x="9555" y="1271"/>
                  <a:pt x="9530" y="1180"/>
                </a:cubicBezTo>
                <a:lnTo>
                  <a:pt x="9456" y="932"/>
                </a:lnTo>
                <a:cubicBezTo>
                  <a:pt x="9477" y="922"/>
                  <a:pt x="9494" y="912"/>
                  <a:pt x="9512" y="899"/>
                </a:cubicBezTo>
                <a:lnTo>
                  <a:pt x="9669" y="980"/>
                </a:lnTo>
                <a:lnTo>
                  <a:pt x="9583" y="831"/>
                </a:lnTo>
                <a:cubicBezTo>
                  <a:pt x="9608" y="801"/>
                  <a:pt x="9628" y="768"/>
                  <a:pt x="9646" y="730"/>
                </a:cubicBezTo>
                <a:lnTo>
                  <a:pt x="9823" y="725"/>
                </a:lnTo>
                <a:lnTo>
                  <a:pt x="9775" y="694"/>
                </a:lnTo>
                <a:lnTo>
                  <a:pt x="9780" y="694"/>
                </a:lnTo>
                <a:lnTo>
                  <a:pt x="9674" y="631"/>
                </a:lnTo>
                <a:cubicBezTo>
                  <a:pt x="9677" y="611"/>
                  <a:pt x="9679" y="588"/>
                  <a:pt x="9679" y="568"/>
                </a:cubicBezTo>
                <a:cubicBezTo>
                  <a:pt x="9679" y="550"/>
                  <a:pt x="9679" y="535"/>
                  <a:pt x="9677" y="520"/>
                </a:cubicBezTo>
                <a:lnTo>
                  <a:pt x="9829" y="423"/>
                </a:lnTo>
                <a:lnTo>
                  <a:pt x="9778" y="423"/>
                </a:lnTo>
                <a:lnTo>
                  <a:pt x="9785" y="418"/>
                </a:lnTo>
                <a:lnTo>
                  <a:pt x="9651" y="418"/>
                </a:lnTo>
                <a:cubicBezTo>
                  <a:pt x="9636" y="385"/>
                  <a:pt x="9618" y="352"/>
                  <a:pt x="9598" y="325"/>
                </a:cubicBezTo>
                <a:lnTo>
                  <a:pt x="9682" y="163"/>
                </a:lnTo>
                <a:lnTo>
                  <a:pt x="9649" y="180"/>
                </a:lnTo>
                <a:lnTo>
                  <a:pt x="9525" y="251"/>
                </a:lnTo>
                <a:cubicBezTo>
                  <a:pt x="9497" y="226"/>
                  <a:pt x="9464" y="208"/>
                  <a:pt x="9428" y="193"/>
                </a:cubicBezTo>
                <a:lnTo>
                  <a:pt x="9423" y="8"/>
                </a:lnTo>
                <a:lnTo>
                  <a:pt x="9332" y="165"/>
                </a:lnTo>
                <a:cubicBezTo>
                  <a:pt x="9310" y="163"/>
                  <a:pt x="9289" y="160"/>
                  <a:pt x="9266" y="160"/>
                </a:cubicBezTo>
                <a:cubicBezTo>
                  <a:pt x="9251" y="160"/>
                  <a:pt x="9236" y="163"/>
                  <a:pt x="9221" y="163"/>
                </a:cubicBezTo>
                <a:lnTo>
                  <a:pt x="9122" y="6"/>
                </a:lnTo>
                <a:lnTo>
                  <a:pt x="9122" y="188"/>
                </a:lnTo>
                <a:cubicBezTo>
                  <a:pt x="9087" y="201"/>
                  <a:pt x="9056" y="218"/>
                  <a:pt x="9026" y="239"/>
                </a:cubicBezTo>
                <a:lnTo>
                  <a:pt x="8859" y="152"/>
                </a:lnTo>
                <a:lnTo>
                  <a:pt x="8859" y="152"/>
                </a:lnTo>
                <a:lnTo>
                  <a:pt x="8950" y="309"/>
                </a:lnTo>
                <a:cubicBezTo>
                  <a:pt x="8927" y="337"/>
                  <a:pt x="8909" y="368"/>
                  <a:pt x="8894" y="401"/>
                </a:cubicBezTo>
                <a:lnTo>
                  <a:pt x="8750" y="406"/>
                </a:lnTo>
                <a:lnTo>
                  <a:pt x="8704" y="408"/>
                </a:lnTo>
                <a:lnTo>
                  <a:pt x="8861" y="499"/>
                </a:lnTo>
                <a:cubicBezTo>
                  <a:pt x="8859" y="525"/>
                  <a:pt x="8856" y="547"/>
                  <a:pt x="8856" y="570"/>
                </a:cubicBezTo>
                <a:cubicBezTo>
                  <a:pt x="8856" y="583"/>
                  <a:pt x="8856" y="595"/>
                  <a:pt x="8856" y="608"/>
                </a:cubicBezTo>
                <a:lnTo>
                  <a:pt x="8699" y="709"/>
                </a:lnTo>
                <a:lnTo>
                  <a:pt x="8879" y="709"/>
                </a:lnTo>
                <a:cubicBezTo>
                  <a:pt x="8892" y="745"/>
                  <a:pt x="8909" y="778"/>
                  <a:pt x="8932" y="808"/>
                </a:cubicBezTo>
                <a:lnTo>
                  <a:pt x="8846" y="973"/>
                </a:lnTo>
                <a:lnTo>
                  <a:pt x="8846" y="973"/>
                </a:lnTo>
                <a:lnTo>
                  <a:pt x="9001" y="882"/>
                </a:lnTo>
                <a:cubicBezTo>
                  <a:pt x="9023" y="902"/>
                  <a:pt x="9046" y="920"/>
                  <a:pt x="9074" y="932"/>
                </a:cubicBezTo>
                <a:cubicBezTo>
                  <a:pt x="9039" y="1051"/>
                  <a:pt x="8996" y="1208"/>
                  <a:pt x="8953" y="1355"/>
                </a:cubicBezTo>
                <a:cubicBezTo>
                  <a:pt x="8889" y="1578"/>
                  <a:pt x="8834" y="1780"/>
                  <a:pt x="8831" y="1793"/>
                </a:cubicBezTo>
                <a:lnTo>
                  <a:pt x="8831" y="1798"/>
                </a:lnTo>
                <a:cubicBezTo>
                  <a:pt x="8828" y="1808"/>
                  <a:pt x="8826" y="1821"/>
                  <a:pt x="8826" y="1831"/>
                </a:cubicBezTo>
                <a:lnTo>
                  <a:pt x="8826" y="1836"/>
                </a:lnTo>
                <a:cubicBezTo>
                  <a:pt x="8826" y="1846"/>
                  <a:pt x="8823" y="1859"/>
                  <a:pt x="8823" y="1869"/>
                </a:cubicBezTo>
                <a:cubicBezTo>
                  <a:pt x="8823" y="2008"/>
                  <a:pt x="8892" y="2140"/>
                  <a:pt x="9003" y="2223"/>
                </a:cubicBezTo>
                <a:cubicBezTo>
                  <a:pt x="8720" y="2707"/>
                  <a:pt x="8466" y="3904"/>
                  <a:pt x="8342" y="5206"/>
                </a:cubicBezTo>
                <a:lnTo>
                  <a:pt x="8368" y="5208"/>
                </a:lnTo>
                <a:cubicBezTo>
                  <a:pt x="8228" y="6178"/>
                  <a:pt x="8127" y="7299"/>
                  <a:pt x="8079" y="8388"/>
                </a:cubicBezTo>
                <a:cubicBezTo>
                  <a:pt x="8046" y="8082"/>
                  <a:pt x="8008" y="7783"/>
                  <a:pt x="7968" y="7499"/>
                </a:cubicBezTo>
                <a:lnTo>
                  <a:pt x="8001" y="7494"/>
                </a:lnTo>
                <a:lnTo>
                  <a:pt x="8003" y="7494"/>
                </a:lnTo>
                <a:cubicBezTo>
                  <a:pt x="7985" y="7320"/>
                  <a:pt x="7968" y="7148"/>
                  <a:pt x="7947" y="6978"/>
                </a:cubicBezTo>
                <a:lnTo>
                  <a:pt x="7947" y="6978"/>
                </a:lnTo>
                <a:lnTo>
                  <a:pt x="7950" y="6983"/>
                </a:lnTo>
                <a:lnTo>
                  <a:pt x="7947" y="6975"/>
                </a:lnTo>
                <a:cubicBezTo>
                  <a:pt x="7920" y="6763"/>
                  <a:pt x="7889" y="6558"/>
                  <a:pt x="7859" y="6358"/>
                </a:cubicBezTo>
                <a:cubicBezTo>
                  <a:pt x="7725" y="5535"/>
                  <a:pt x="7542" y="4854"/>
                  <a:pt x="7345" y="4515"/>
                </a:cubicBezTo>
                <a:cubicBezTo>
                  <a:pt x="7459" y="4431"/>
                  <a:pt x="7527" y="4299"/>
                  <a:pt x="7527" y="4158"/>
                </a:cubicBezTo>
                <a:lnTo>
                  <a:pt x="7527" y="4125"/>
                </a:lnTo>
                <a:lnTo>
                  <a:pt x="7527" y="4120"/>
                </a:lnTo>
                <a:cubicBezTo>
                  <a:pt x="7527" y="4110"/>
                  <a:pt x="7525" y="4097"/>
                  <a:pt x="7522" y="4084"/>
                </a:cubicBezTo>
                <a:lnTo>
                  <a:pt x="7525" y="4084"/>
                </a:lnTo>
                <a:lnTo>
                  <a:pt x="7522" y="4079"/>
                </a:lnTo>
                <a:lnTo>
                  <a:pt x="7522" y="4074"/>
                </a:lnTo>
                <a:cubicBezTo>
                  <a:pt x="7520" y="4056"/>
                  <a:pt x="7365" y="3525"/>
                  <a:pt x="7277" y="3223"/>
                </a:cubicBezTo>
                <a:cubicBezTo>
                  <a:pt x="7297" y="3213"/>
                  <a:pt x="7315" y="3201"/>
                  <a:pt x="7332" y="3190"/>
                </a:cubicBezTo>
                <a:lnTo>
                  <a:pt x="7492" y="3274"/>
                </a:lnTo>
                <a:lnTo>
                  <a:pt x="7403" y="3122"/>
                </a:lnTo>
                <a:cubicBezTo>
                  <a:pt x="7428" y="3092"/>
                  <a:pt x="7451" y="3059"/>
                  <a:pt x="7466" y="3021"/>
                </a:cubicBezTo>
                <a:lnTo>
                  <a:pt x="7646" y="3013"/>
                </a:lnTo>
                <a:lnTo>
                  <a:pt x="7598" y="2988"/>
                </a:lnTo>
                <a:lnTo>
                  <a:pt x="7601" y="2988"/>
                </a:lnTo>
                <a:lnTo>
                  <a:pt x="7494" y="2925"/>
                </a:lnTo>
                <a:cubicBezTo>
                  <a:pt x="7499" y="2902"/>
                  <a:pt x="7499" y="2882"/>
                  <a:pt x="7499" y="2859"/>
                </a:cubicBezTo>
                <a:cubicBezTo>
                  <a:pt x="7499" y="2841"/>
                  <a:pt x="7499" y="2826"/>
                  <a:pt x="7497" y="2811"/>
                </a:cubicBezTo>
                <a:lnTo>
                  <a:pt x="7649" y="2712"/>
                </a:lnTo>
                <a:lnTo>
                  <a:pt x="7598" y="2712"/>
                </a:lnTo>
                <a:lnTo>
                  <a:pt x="7606" y="2709"/>
                </a:lnTo>
                <a:lnTo>
                  <a:pt x="7471" y="2709"/>
                </a:lnTo>
                <a:cubicBezTo>
                  <a:pt x="7459" y="2674"/>
                  <a:pt x="7441" y="2644"/>
                  <a:pt x="7418" y="2613"/>
                </a:cubicBezTo>
                <a:lnTo>
                  <a:pt x="7502" y="2451"/>
                </a:lnTo>
                <a:lnTo>
                  <a:pt x="7469" y="2471"/>
                </a:lnTo>
                <a:lnTo>
                  <a:pt x="7469" y="2466"/>
                </a:lnTo>
                <a:lnTo>
                  <a:pt x="7347" y="2540"/>
                </a:lnTo>
                <a:cubicBezTo>
                  <a:pt x="7320" y="2515"/>
                  <a:pt x="7287" y="2497"/>
                  <a:pt x="7251" y="2482"/>
                </a:cubicBezTo>
                <a:lnTo>
                  <a:pt x="7244" y="2297"/>
                </a:lnTo>
                <a:lnTo>
                  <a:pt x="7155" y="2454"/>
                </a:lnTo>
                <a:cubicBezTo>
                  <a:pt x="7132" y="2451"/>
                  <a:pt x="7112" y="2449"/>
                  <a:pt x="7089" y="2449"/>
                </a:cubicBezTo>
                <a:cubicBezTo>
                  <a:pt x="7074" y="2449"/>
                  <a:pt x="7059" y="2449"/>
                  <a:pt x="7044" y="2451"/>
                </a:cubicBezTo>
                <a:lnTo>
                  <a:pt x="6945" y="2292"/>
                </a:lnTo>
                <a:lnTo>
                  <a:pt x="6945" y="2477"/>
                </a:lnTo>
                <a:cubicBezTo>
                  <a:pt x="6909" y="2489"/>
                  <a:pt x="6879" y="2507"/>
                  <a:pt x="6849" y="2527"/>
                </a:cubicBezTo>
                <a:lnTo>
                  <a:pt x="6682" y="2439"/>
                </a:lnTo>
                <a:lnTo>
                  <a:pt x="6773" y="2598"/>
                </a:lnTo>
                <a:cubicBezTo>
                  <a:pt x="6750" y="2626"/>
                  <a:pt x="6730" y="2656"/>
                  <a:pt x="6717" y="2689"/>
                </a:cubicBezTo>
                <a:lnTo>
                  <a:pt x="6573" y="2694"/>
                </a:lnTo>
                <a:lnTo>
                  <a:pt x="6525" y="2697"/>
                </a:lnTo>
                <a:lnTo>
                  <a:pt x="6684" y="2788"/>
                </a:lnTo>
                <a:cubicBezTo>
                  <a:pt x="6679" y="2811"/>
                  <a:pt x="6677" y="2834"/>
                  <a:pt x="6677" y="2859"/>
                </a:cubicBezTo>
                <a:lnTo>
                  <a:pt x="6677" y="2897"/>
                </a:lnTo>
                <a:lnTo>
                  <a:pt x="6520" y="2998"/>
                </a:lnTo>
                <a:lnTo>
                  <a:pt x="6699" y="2998"/>
                </a:lnTo>
                <a:cubicBezTo>
                  <a:pt x="6712" y="3031"/>
                  <a:pt x="6730" y="3064"/>
                  <a:pt x="6752" y="3094"/>
                </a:cubicBezTo>
                <a:lnTo>
                  <a:pt x="6666" y="3259"/>
                </a:lnTo>
                <a:lnTo>
                  <a:pt x="6821" y="3170"/>
                </a:lnTo>
                <a:cubicBezTo>
                  <a:pt x="6844" y="3190"/>
                  <a:pt x="6866" y="3206"/>
                  <a:pt x="6894" y="3221"/>
                </a:cubicBezTo>
                <a:cubicBezTo>
                  <a:pt x="6866" y="3312"/>
                  <a:pt x="6836" y="3423"/>
                  <a:pt x="6803" y="3537"/>
                </a:cubicBezTo>
                <a:cubicBezTo>
                  <a:pt x="6730" y="3798"/>
                  <a:pt x="6654" y="4066"/>
                  <a:pt x="6651" y="4082"/>
                </a:cubicBezTo>
                <a:cubicBezTo>
                  <a:pt x="6651" y="4087"/>
                  <a:pt x="6649" y="4094"/>
                  <a:pt x="6649" y="4099"/>
                </a:cubicBezTo>
                <a:cubicBezTo>
                  <a:pt x="6646" y="4117"/>
                  <a:pt x="6644" y="4137"/>
                  <a:pt x="6644" y="4155"/>
                </a:cubicBezTo>
                <a:cubicBezTo>
                  <a:pt x="6644" y="4294"/>
                  <a:pt x="6709" y="4426"/>
                  <a:pt x="6823" y="4510"/>
                </a:cubicBezTo>
                <a:cubicBezTo>
                  <a:pt x="6540" y="4993"/>
                  <a:pt x="6284" y="6193"/>
                  <a:pt x="6163" y="7492"/>
                </a:cubicBezTo>
                <a:lnTo>
                  <a:pt x="6206" y="7497"/>
                </a:lnTo>
                <a:cubicBezTo>
                  <a:pt x="5998" y="8998"/>
                  <a:pt x="5894" y="10510"/>
                  <a:pt x="5889" y="12026"/>
                </a:cubicBezTo>
                <a:lnTo>
                  <a:pt x="5889" y="19049"/>
                </a:lnTo>
                <a:lnTo>
                  <a:pt x="5854" y="19082"/>
                </a:lnTo>
                <a:lnTo>
                  <a:pt x="5854" y="15854"/>
                </a:lnTo>
                <a:lnTo>
                  <a:pt x="5337" y="12953"/>
                </a:lnTo>
                <a:lnTo>
                  <a:pt x="4849" y="15854"/>
                </a:lnTo>
                <a:lnTo>
                  <a:pt x="4849" y="19130"/>
                </a:lnTo>
                <a:lnTo>
                  <a:pt x="4532" y="19439"/>
                </a:lnTo>
                <a:lnTo>
                  <a:pt x="4532" y="17087"/>
                </a:lnTo>
                <a:lnTo>
                  <a:pt x="4018" y="14183"/>
                </a:lnTo>
                <a:lnTo>
                  <a:pt x="3530" y="17087"/>
                </a:lnTo>
                <a:lnTo>
                  <a:pt x="3530" y="20421"/>
                </a:lnTo>
                <a:lnTo>
                  <a:pt x="3226" y="20720"/>
                </a:lnTo>
                <a:lnTo>
                  <a:pt x="3226" y="18021"/>
                </a:lnTo>
                <a:lnTo>
                  <a:pt x="2712" y="15117"/>
                </a:lnTo>
                <a:lnTo>
                  <a:pt x="2221" y="18021"/>
                </a:lnTo>
                <a:lnTo>
                  <a:pt x="2221" y="21128"/>
                </a:lnTo>
                <a:lnTo>
                  <a:pt x="1254" y="17593"/>
                </a:lnTo>
                <a:cubicBezTo>
                  <a:pt x="1509" y="17525"/>
                  <a:pt x="1494" y="17155"/>
                  <a:pt x="1233" y="17110"/>
                </a:cubicBezTo>
                <a:lnTo>
                  <a:pt x="1233" y="16550"/>
                </a:lnTo>
                <a:cubicBezTo>
                  <a:pt x="1233" y="16520"/>
                  <a:pt x="1211" y="16505"/>
                  <a:pt x="1189" y="16505"/>
                </a:cubicBezTo>
                <a:cubicBezTo>
                  <a:pt x="1167" y="16505"/>
                  <a:pt x="1145" y="16520"/>
                  <a:pt x="1145" y="16550"/>
                </a:cubicBezTo>
                <a:lnTo>
                  <a:pt x="1145" y="17110"/>
                </a:lnTo>
                <a:cubicBezTo>
                  <a:pt x="879" y="17158"/>
                  <a:pt x="866" y="17533"/>
                  <a:pt x="1130" y="17596"/>
                </a:cubicBezTo>
                <a:lnTo>
                  <a:pt x="0" y="21900"/>
                </a:lnTo>
                <a:lnTo>
                  <a:pt x="0" y="29348"/>
                </a:lnTo>
                <a:lnTo>
                  <a:pt x="5968" y="29348"/>
                </a:lnTo>
                <a:lnTo>
                  <a:pt x="5968" y="29272"/>
                </a:lnTo>
                <a:lnTo>
                  <a:pt x="10135" y="29272"/>
                </a:lnTo>
                <a:cubicBezTo>
                  <a:pt x="10125" y="29214"/>
                  <a:pt x="10120" y="29156"/>
                  <a:pt x="10120" y="29095"/>
                </a:cubicBezTo>
                <a:lnTo>
                  <a:pt x="10120" y="27191"/>
                </a:lnTo>
                <a:cubicBezTo>
                  <a:pt x="10120" y="26510"/>
                  <a:pt x="10765" y="25948"/>
                  <a:pt x="11588" y="25880"/>
                </a:cubicBezTo>
                <a:lnTo>
                  <a:pt x="11588" y="29272"/>
                </a:lnTo>
                <a:lnTo>
                  <a:pt x="12054" y="29272"/>
                </a:lnTo>
                <a:lnTo>
                  <a:pt x="12054" y="25882"/>
                </a:lnTo>
                <a:cubicBezTo>
                  <a:pt x="12877" y="25948"/>
                  <a:pt x="13522" y="26513"/>
                  <a:pt x="13522" y="27194"/>
                </a:cubicBezTo>
                <a:lnTo>
                  <a:pt x="13522" y="29098"/>
                </a:lnTo>
                <a:cubicBezTo>
                  <a:pt x="13522" y="29156"/>
                  <a:pt x="13517" y="29214"/>
                  <a:pt x="13507" y="29272"/>
                </a:cubicBezTo>
                <a:lnTo>
                  <a:pt x="17492" y="29272"/>
                </a:lnTo>
                <a:lnTo>
                  <a:pt x="17492" y="29351"/>
                </a:lnTo>
                <a:lnTo>
                  <a:pt x="23459" y="29351"/>
                </a:lnTo>
                <a:lnTo>
                  <a:pt x="23459" y="21900"/>
                </a:lnTo>
                <a:lnTo>
                  <a:pt x="22330" y="17596"/>
                </a:lnTo>
                <a:cubicBezTo>
                  <a:pt x="22591" y="17533"/>
                  <a:pt x="22578" y="17158"/>
                  <a:pt x="22315" y="17110"/>
                </a:cubicBezTo>
                <a:lnTo>
                  <a:pt x="22315" y="16550"/>
                </a:lnTo>
                <a:cubicBezTo>
                  <a:pt x="22315" y="16520"/>
                  <a:pt x="22293" y="16505"/>
                  <a:pt x="22271" y="16505"/>
                </a:cubicBezTo>
                <a:cubicBezTo>
                  <a:pt x="22248" y="16505"/>
                  <a:pt x="22226" y="16520"/>
                  <a:pt x="22226" y="16550"/>
                </a:cubicBezTo>
                <a:lnTo>
                  <a:pt x="22226" y="17110"/>
                </a:lnTo>
                <a:cubicBezTo>
                  <a:pt x="21966" y="17158"/>
                  <a:pt x="21950" y="17525"/>
                  <a:pt x="22206" y="17596"/>
                </a:cubicBezTo>
                <a:lnTo>
                  <a:pt x="21231" y="21130"/>
                </a:lnTo>
                <a:lnTo>
                  <a:pt x="21231" y="18024"/>
                </a:lnTo>
                <a:lnTo>
                  <a:pt x="20743" y="15122"/>
                </a:lnTo>
                <a:lnTo>
                  <a:pt x="20229" y="18024"/>
                </a:lnTo>
                <a:lnTo>
                  <a:pt x="20229" y="20723"/>
                </a:lnTo>
                <a:lnTo>
                  <a:pt x="19925" y="20424"/>
                </a:lnTo>
                <a:lnTo>
                  <a:pt x="19925" y="17090"/>
                </a:lnTo>
                <a:lnTo>
                  <a:pt x="19434" y="14186"/>
                </a:lnTo>
                <a:lnTo>
                  <a:pt x="18920" y="17090"/>
                </a:lnTo>
                <a:lnTo>
                  <a:pt x="18920" y="19442"/>
                </a:lnTo>
                <a:lnTo>
                  <a:pt x="18603" y="19133"/>
                </a:lnTo>
                <a:lnTo>
                  <a:pt x="18603" y="15859"/>
                </a:lnTo>
                <a:lnTo>
                  <a:pt x="18115" y="12955"/>
                </a:lnTo>
                <a:lnTo>
                  <a:pt x="17821" y="14619"/>
                </a:lnTo>
                <a:lnTo>
                  <a:pt x="17821" y="12034"/>
                </a:lnTo>
                <a:cubicBezTo>
                  <a:pt x="17816" y="10517"/>
                  <a:pt x="17710" y="9001"/>
                  <a:pt x="17502" y="7499"/>
                </a:cubicBezTo>
                <a:lnTo>
                  <a:pt x="17543" y="7494"/>
                </a:lnTo>
                <a:lnTo>
                  <a:pt x="17545" y="7494"/>
                </a:lnTo>
                <a:cubicBezTo>
                  <a:pt x="17527" y="7320"/>
                  <a:pt x="17510" y="7145"/>
                  <a:pt x="17489" y="6978"/>
                </a:cubicBezTo>
                <a:lnTo>
                  <a:pt x="17489" y="6983"/>
                </a:lnTo>
                <a:lnTo>
                  <a:pt x="17487" y="6973"/>
                </a:lnTo>
                <a:cubicBezTo>
                  <a:pt x="17462" y="6763"/>
                  <a:pt x="17431" y="6555"/>
                  <a:pt x="17401" y="6355"/>
                </a:cubicBezTo>
                <a:cubicBezTo>
                  <a:pt x="17267" y="5532"/>
                  <a:pt x="17084" y="4851"/>
                  <a:pt x="16887" y="4512"/>
                </a:cubicBezTo>
                <a:cubicBezTo>
                  <a:pt x="17001" y="4429"/>
                  <a:pt x="17069" y="4297"/>
                  <a:pt x="17069" y="4155"/>
                </a:cubicBezTo>
                <a:lnTo>
                  <a:pt x="17069" y="4122"/>
                </a:lnTo>
                <a:lnTo>
                  <a:pt x="17069" y="4120"/>
                </a:lnTo>
                <a:cubicBezTo>
                  <a:pt x="17069" y="4107"/>
                  <a:pt x="17067" y="4094"/>
                  <a:pt x="17064" y="4082"/>
                </a:cubicBezTo>
                <a:lnTo>
                  <a:pt x="17064" y="4077"/>
                </a:lnTo>
                <a:lnTo>
                  <a:pt x="17062" y="4072"/>
                </a:lnTo>
                <a:cubicBezTo>
                  <a:pt x="17059" y="4054"/>
                  <a:pt x="16905" y="3522"/>
                  <a:pt x="16816" y="3221"/>
                </a:cubicBezTo>
                <a:cubicBezTo>
                  <a:pt x="16836" y="3211"/>
                  <a:pt x="16854" y="3198"/>
                  <a:pt x="16872" y="3185"/>
                </a:cubicBezTo>
                <a:lnTo>
                  <a:pt x="17031" y="3269"/>
                </a:lnTo>
                <a:lnTo>
                  <a:pt x="17031" y="3269"/>
                </a:lnTo>
                <a:lnTo>
                  <a:pt x="16943" y="3120"/>
                </a:lnTo>
                <a:cubicBezTo>
                  <a:pt x="16968" y="3089"/>
                  <a:pt x="16991" y="3056"/>
                  <a:pt x="17006" y="3018"/>
                </a:cubicBezTo>
                <a:lnTo>
                  <a:pt x="17186" y="3011"/>
                </a:lnTo>
                <a:lnTo>
                  <a:pt x="17138" y="2985"/>
                </a:lnTo>
                <a:lnTo>
                  <a:pt x="17140" y="2985"/>
                </a:lnTo>
                <a:lnTo>
                  <a:pt x="17034" y="2922"/>
                </a:lnTo>
                <a:cubicBezTo>
                  <a:pt x="17036" y="2899"/>
                  <a:pt x="17039" y="2877"/>
                  <a:pt x="17039" y="2856"/>
                </a:cubicBezTo>
                <a:cubicBezTo>
                  <a:pt x="17039" y="2839"/>
                  <a:pt x="17039" y="2823"/>
                  <a:pt x="17036" y="2808"/>
                </a:cubicBezTo>
                <a:lnTo>
                  <a:pt x="17188" y="2709"/>
                </a:lnTo>
                <a:lnTo>
                  <a:pt x="17138" y="2709"/>
                </a:lnTo>
                <a:lnTo>
                  <a:pt x="17145" y="2707"/>
                </a:lnTo>
                <a:lnTo>
                  <a:pt x="17011" y="2707"/>
                </a:lnTo>
                <a:cubicBezTo>
                  <a:pt x="16998" y="2671"/>
                  <a:pt x="16981" y="2639"/>
                  <a:pt x="16958" y="2611"/>
                </a:cubicBezTo>
                <a:lnTo>
                  <a:pt x="17041" y="2449"/>
                </a:lnTo>
                <a:lnTo>
                  <a:pt x="17008" y="2466"/>
                </a:lnTo>
                <a:lnTo>
                  <a:pt x="17008" y="2464"/>
                </a:lnTo>
                <a:lnTo>
                  <a:pt x="16884" y="2535"/>
                </a:lnTo>
                <a:cubicBezTo>
                  <a:pt x="16857" y="2512"/>
                  <a:pt x="16824" y="2494"/>
                  <a:pt x="16791" y="2479"/>
                </a:cubicBezTo>
                <a:lnTo>
                  <a:pt x="16783" y="2294"/>
                </a:lnTo>
                <a:lnTo>
                  <a:pt x="16692" y="2451"/>
                </a:lnTo>
                <a:cubicBezTo>
                  <a:pt x="16672" y="2449"/>
                  <a:pt x="16649" y="2446"/>
                  <a:pt x="16626" y="2446"/>
                </a:cubicBezTo>
                <a:cubicBezTo>
                  <a:pt x="16613" y="2446"/>
                  <a:pt x="16598" y="2446"/>
                  <a:pt x="16583" y="2449"/>
                </a:cubicBezTo>
                <a:lnTo>
                  <a:pt x="16482" y="2292"/>
                </a:lnTo>
                <a:lnTo>
                  <a:pt x="16482" y="2474"/>
                </a:lnTo>
                <a:cubicBezTo>
                  <a:pt x="16449" y="2487"/>
                  <a:pt x="16416" y="2504"/>
                  <a:pt x="16388" y="2525"/>
                </a:cubicBezTo>
                <a:lnTo>
                  <a:pt x="16219" y="2436"/>
                </a:lnTo>
                <a:lnTo>
                  <a:pt x="16312" y="2596"/>
                </a:lnTo>
                <a:cubicBezTo>
                  <a:pt x="16289" y="2623"/>
                  <a:pt x="16269" y="2654"/>
                  <a:pt x="16254" y="2687"/>
                </a:cubicBezTo>
                <a:lnTo>
                  <a:pt x="16110" y="2692"/>
                </a:lnTo>
                <a:lnTo>
                  <a:pt x="16064" y="2694"/>
                </a:lnTo>
                <a:lnTo>
                  <a:pt x="16224" y="2785"/>
                </a:lnTo>
                <a:cubicBezTo>
                  <a:pt x="16219" y="2808"/>
                  <a:pt x="16216" y="2834"/>
                  <a:pt x="16216" y="2856"/>
                </a:cubicBezTo>
                <a:cubicBezTo>
                  <a:pt x="16216" y="2869"/>
                  <a:pt x="16216" y="2882"/>
                  <a:pt x="16219" y="2894"/>
                </a:cubicBezTo>
                <a:lnTo>
                  <a:pt x="16059" y="2993"/>
                </a:lnTo>
                <a:lnTo>
                  <a:pt x="16241" y="2993"/>
                </a:lnTo>
                <a:cubicBezTo>
                  <a:pt x="16254" y="3028"/>
                  <a:pt x="16272" y="3064"/>
                  <a:pt x="16292" y="3092"/>
                </a:cubicBezTo>
                <a:lnTo>
                  <a:pt x="16206" y="3256"/>
                </a:lnTo>
                <a:lnTo>
                  <a:pt x="16363" y="3168"/>
                </a:lnTo>
                <a:cubicBezTo>
                  <a:pt x="16383" y="3188"/>
                  <a:pt x="16408" y="3203"/>
                  <a:pt x="16434" y="3218"/>
                </a:cubicBezTo>
                <a:lnTo>
                  <a:pt x="16345" y="3532"/>
                </a:lnTo>
                <a:lnTo>
                  <a:pt x="16345" y="3535"/>
                </a:lnTo>
                <a:cubicBezTo>
                  <a:pt x="16272" y="3798"/>
                  <a:pt x="16196" y="4064"/>
                  <a:pt x="16193" y="4079"/>
                </a:cubicBezTo>
                <a:cubicBezTo>
                  <a:pt x="16193" y="4084"/>
                  <a:pt x="16191" y="4092"/>
                  <a:pt x="16191" y="4097"/>
                </a:cubicBezTo>
                <a:cubicBezTo>
                  <a:pt x="16188" y="4117"/>
                  <a:pt x="16186" y="4135"/>
                  <a:pt x="16186" y="4153"/>
                </a:cubicBezTo>
                <a:cubicBezTo>
                  <a:pt x="16186" y="4294"/>
                  <a:pt x="16251" y="4426"/>
                  <a:pt x="16365" y="4507"/>
                </a:cubicBezTo>
                <a:cubicBezTo>
                  <a:pt x="16122" y="4922"/>
                  <a:pt x="15900" y="5867"/>
                  <a:pt x="15763" y="6948"/>
                </a:cubicBezTo>
                <a:cubicBezTo>
                  <a:pt x="15743" y="7125"/>
                  <a:pt x="15722" y="7307"/>
                  <a:pt x="15705" y="7492"/>
                </a:cubicBezTo>
                <a:lnTo>
                  <a:pt x="15743" y="7497"/>
                </a:lnTo>
                <a:cubicBezTo>
                  <a:pt x="15705" y="7758"/>
                  <a:pt x="15669" y="8029"/>
                  <a:pt x="15639" y="8310"/>
                </a:cubicBezTo>
                <a:cubicBezTo>
                  <a:pt x="15588" y="7246"/>
                  <a:pt x="15489" y="6150"/>
                  <a:pt x="15353" y="5206"/>
                </a:cubicBezTo>
                <a:lnTo>
                  <a:pt x="15398" y="5201"/>
                </a:lnTo>
                <a:cubicBezTo>
                  <a:pt x="15383" y="5026"/>
                  <a:pt x="15363" y="4854"/>
                  <a:pt x="15343" y="4684"/>
                </a:cubicBezTo>
                <a:lnTo>
                  <a:pt x="15343" y="4684"/>
                </a:lnTo>
                <a:lnTo>
                  <a:pt x="15345" y="4689"/>
                </a:lnTo>
                <a:lnTo>
                  <a:pt x="15343" y="4682"/>
                </a:lnTo>
                <a:cubicBezTo>
                  <a:pt x="15315" y="4454"/>
                  <a:pt x="15282" y="4231"/>
                  <a:pt x="15246" y="4016"/>
                </a:cubicBezTo>
                <a:cubicBezTo>
                  <a:pt x="15115" y="3216"/>
                  <a:pt x="14935" y="2553"/>
                  <a:pt x="14740" y="2221"/>
                </a:cubicBezTo>
                <a:cubicBezTo>
                  <a:pt x="14765" y="2203"/>
                  <a:pt x="14788" y="2183"/>
                  <a:pt x="14808" y="2158"/>
                </a:cubicBezTo>
                <a:cubicBezTo>
                  <a:pt x="14874" y="2087"/>
                  <a:pt x="14915" y="1998"/>
                  <a:pt x="14922" y="1902"/>
                </a:cubicBezTo>
                <a:cubicBezTo>
                  <a:pt x="14922" y="1889"/>
                  <a:pt x="14925" y="1874"/>
                  <a:pt x="14925" y="1861"/>
                </a:cubicBezTo>
                <a:lnTo>
                  <a:pt x="14925" y="1831"/>
                </a:lnTo>
                <a:lnTo>
                  <a:pt x="14925" y="1826"/>
                </a:lnTo>
                <a:cubicBezTo>
                  <a:pt x="14925" y="1813"/>
                  <a:pt x="14922" y="1801"/>
                  <a:pt x="14920" y="1788"/>
                </a:cubicBezTo>
                <a:lnTo>
                  <a:pt x="14920" y="1783"/>
                </a:lnTo>
                <a:lnTo>
                  <a:pt x="14917" y="1778"/>
                </a:lnTo>
                <a:cubicBezTo>
                  <a:pt x="14915" y="1760"/>
                  <a:pt x="14760" y="1231"/>
                  <a:pt x="14672" y="927"/>
                </a:cubicBezTo>
                <a:cubicBezTo>
                  <a:pt x="14692" y="920"/>
                  <a:pt x="14710" y="907"/>
                  <a:pt x="14727" y="894"/>
                </a:cubicBezTo>
                <a:lnTo>
                  <a:pt x="14884" y="978"/>
                </a:lnTo>
                <a:lnTo>
                  <a:pt x="14884" y="978"/>
                </a:lnTo>
                <a:lnTo>
                  <a:pt x="14798" y="828"/>
                </a:lnTo>
                <a:cubicBezTo>
                  <a:pt x="14824" y="798"/>
                  <a:pt x="14846" y="763"/>
                  <a:pt x="14862" y="727"/>
                </a:cubicBezTo>
                <a:lnTo>
                  <a:pt x="15041" y="720"/>
                </a:lnTo>
                <a:lnTo>
                  <a:pt x="14993" y="692"/>
                </a:lnTo>
                <a:lnTo>
                  <a:pt x="14996" y="692"/>
                </a:lnTo>
                <a:lnTo>
                  <a:pt x="14889" y="628"/>
                </a:lnTo>
                <a:cubicBezTo>
                  <a:pt x="14892" y="608"/>
                  <a:pt x="14894" y="585"/>
                  <a:pt x="14894" y="563"/>
                </a:cubicBezTo>
                <a:cubicBezTo>
                  <a:pt x="14894" y="547"/>
                  <a:pt x="14894" y="532"/>
                  <a:pt x="14892" y="514"/>
                </a:cubicBezTo>
                <a:lnTo>
                  <a:pt x="15044" y="418"/>
                </a:lnTo>
                <a:lnTo>
                  <a:pt x="14993" y="418"/>
                </a:lnTo>
                <a:lnTo>
                  <a:pt x="15001" y="413"/>
                </a:lnTo>
                <a:lnTo>
                  <a:pt x="14867" y="413"/>
                </a:lnTo>
                <a:cubicBezTo>
                  <a:pt x="14854" y="380"/>
                  <a:pt x="14836" y="347"/>
                  <a:pt x="14813" y="320"/>
                </a:cubicBezTo>
                <a:lnTo>
                  <a:pt x="14900" y="158"/>
                </a:lnTo>
                <a:lnTo>
                  <a:pt x="14864" y="175"/>
                </a:lnTo>
                <a:lnTo>
                  <a:pt x="14740" y="244"/>
                </a:lnTo>
                <a:cubicBezTo>
                  <a:pt x="14712" y="221"/>
                  <a:pt x="14679" y="203"/>
                  <a:pt x="14646" y="188"/>
                </a:cubicBezTo>
                <a:lnTo>
                  <a:pt x="14639" y="3"/>
                </a:lnTo>
                <a:lnTo>
                  <a:pt x="14548" y="160"/>
                </a:lnTo>
                <a:cubicBezTo>
                  <a:pt x="14527" y="158"/>
                  <a:pt x="14505" y="155"/>
                  <a:pt x="14484" y="155"/>
                </a:cubicBezTo>
                <a:cubicBezTo>
                  <a:pt x="14469" y="155"/>
                  <a:pt x="14454" y="158"/>
                  <a:pt x="14439" y="158"/>
                </a:cubicBezTo>
                <a:lnTo>
                  <a:pt x="14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4098" name="Picture 2" descr="C:\Users\Admin\Desktop\polonia\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6"/>
            <a:ext cx="3476623" cy="1930005"/>
          </a:xfrm>
          <a:prstGeom prst="rect">
            <a:avLst/>
          </a:prstGeom>
          <a:noFill/>
        </p:spPr>
      </p:pic>
      <p:pic>
        <p:nvPicPr>
          <p:cNvPr id="4099" name="Picture 3" descr="C:\Users\Admin\Desktop\polonia\Zespół_Zamku_Krzyżackiego_MALBORK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343336"/>
            <a:ext cx="4071966" cy="257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7"/>
          <p:cNvSpPr txBox="1">
            <a:spLocks noGrp="1"/>
          </p:cNvSpPr>
          <p:nvPr>
            <p:ph type="title"/>
          </p:nvPr>
        </p:nvSpPr>
        <p:spPr>
          <a:xfrm>
            <a:off x="1142977" y="359025"/>
            <a:ext cx="6643734" cy="1569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Thank you for listening!</a:t>
            </a:r>
            <a:endParaRPr/>
          </a:p>
        </p:txBody>
      </p:sp>
      <p:sp>
        <p:nvSpPr>
          <p:cNvPr id="2129" name="Google Shape;2129;p67"/>
          <p:cNvSpPr/>
          <p:nvPr/>
        </p:nvSpPr>
        <p:spPr>
          <a:xfrm>
            <a:off x="7575" y="4808000"/>
            <a:ext cx="9144000" cy="33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0" name="Google Shape;2130;p67"/>
          <p:cNvGrpSpPr/>
          <p:nvPr/>
        </p:nvGrpSpPr>
        <p:grpSpPr>
          <a:xfrm>
            <a:off x="-66075" y="1131607"/>
            <a:ext cx="9295788" cy="3683990"/>
            <a:chOff x="-66075" y="1459503"/>
            <a:chExt cx="9295788" cy="3683990"/>
          </a:xfrm>
        </p:grpSpPr>
        <p:sp>
          <p:nvSpPr>
            <p:cNvPr id="2131" name="Google Shape;2131;p67"/>
            <p:cNvSpPr/>
            <p:nvPr/>
          </p:nvSpPr>
          <p:spPr>
            <a:xfrm>
              <a:off x="2760698" y="2792369"/>
              <a:ext cx="3622605" cy="2351121"/>
            </a:xfrm>
            <a:custGeom>
              <a:avLst/>
              <a:gdLst/>
              <a:ahLst/>
              <a:cxnLst/>
              <a:rect l="l" t="t" r="r" b="b"/>
              <a:pathLst>
                <a:path w="27682" h="17966" extrusionOk="0">
                  <a:moveTo>
                    <a:pt x="25110" y="3935"/>
                  </a:moveTo>
                  <a:close/>
                  <a:moveTo>
                    <a:pt x="5357" y="3935"/>
                  </a:moveTo>
                  <a:close/>
                  <a:moveTo>
                    <a:pt x="23573" y="4479"/>
                  </a:moveTo>
                  <a:lnTo>
                    <a:pt x="23573" y="4233"/>
                  </a:lnTo>
                  <a:cubicBezTo>
                    <a:pt x="23583" y="4127"/>
                    <a:pt x="23416" y="4127"/>
                    <a:pt x="23429" y="4233"/>
                  </a:cubicBezTo>
                  <a:lnTo>
                    <a:pt x="23429" y="4479"/>
                  </a:lnTo>
                  <a:close/>
                  <a:moveTo>
                    <a:pt x="4228" y="4479"/>
                  </a:moveTo>
                  <a:lnTo>
                    <a:pt x="4228" y="4233"/>
                  </a:lnTo>
                  <a:cubicBezTo>
                    <a:pt x="4238" y="4127"/>
                    <a:pt x="4071" y="4127"/>
                    <a:pt x="4084" y="4233"/>
                  </a:cubicBezTo>
                  <a:lnTo>
                    <a:pt x="4084" y="4479"/>
                  </a:lnTo>
                  <a:close/>
                  <a:moveTo>
                    <a:pt x="23775" y="4479"/>
                  </a:moveTo>
                  <a:lnTo>
                    <a:pt x="23775" y="4233"/>
                  </a:lnTo>
                  <a:cubicBezTo>
                    <a:pt x="23788" y="4127"/>
                    <a:pt x="23618" y="4127"/>
                    <a:pt x="23631" y="4233"/>
                  </a:cubicBezTo>
                  <a:lnTo>
                    <a:pt x="23631" y="4479"/>
                  </a:lnTo>
                  <a:close/>
                  <a:moveTo>
                    <a:pt x="3821" y="4479"/>
                  </a:moveTo>
                  <a:lnTo>
                    <a:pt x="3821" y="4233"/>
                  </a:lnTo>
                  <a:cubicBezTo>
                    <a:pt x="3831" y="4127"/>
                    <a:pt x="3664" y="4127"/>
                    <a:pt x="3676" y="4233"/>
                  </a:cubicBezTo>
                  <a:lnTo>
                    <a:pt x="3676" y="4479"/>
                  </a:lnTo>
                  <a:close/>
                  <a:moveTo>
                    <a:pt x="4023" y="4479"/>
                  </a:moveTo>
                  <a:lnTo>
                    <a:pt x="4023" y="4233"/>
                  </a:lnTo>
                  <a:cubicBezTo>
                    <a:pt x="4036" y="4127"/>
                    <a:pt x="3866" y="4127"/>
                    <a:pt x="3879" y="4233"/>
                  </a:cubicBezTo>
                  <a:lnTo>
                    <a:pt x="3879" y="4479"/>
                  </a:lnTo>
                  <a:close/>
                  <a:moveTo>
                    <a:pt x="23978" y="4479"/>
                  </a:moveTo>
                  <a:lnTo>
                    <a:pt x="23978" y="4233"/>
                  </a:lnTo>
                  <a:cubicBezTo>
                    <a:pt x="23991" y="4127"/>
                    <a:pt x="23824" y="4127"/>
                    <a:pt x="23836" y="4233"/>
                  </a:cubicBezTo>
                  <a:lnTo>
                    <a:pt x="23836" y="4479"/>
                  </a:lnTo>
                  <a:close/>
                  <a:moveTo>
                    <a:pt x="23631" y="4816"/>
                  </a:moveTo>
                  <a:lnTo>
                    <a:pt x="23775" y="4816"/>
                  </a:lnTo>
                  <a:lnTo>
                    <a:pt x="23775" y="4555"/>
                  </a:lnTo>
                  <a:lnTo>
                    <a:pt x="23631" y="4555"/>
                  </a:lnTo>
                  <a:close/>
                  <a:moveTo>
                    <a:pt x="4081" y="4816"/>
                  </a:moveTo>
                  <a:lnTo>
                    <a:pt x="4226" y="4816"/>
                  </a:lnTo>
                  <a:lnTo>
                    <a:pt x="4226" y="4555"/>
                  </a:lnTo>
                  <a:lnTo>
                    <a:pt x="4081" y="4555"/>
                  </a:lnTo>
                  <a:close/>
                  <a:moveTo>
                    <a:pt x="3879" y="4816"/>
                  </a:moveTo>
                  <a:lnTo>
                    <a:pt x="4023" y="4816"/>
                  </a:lnTo>
                  <a:lnTo>
                    <a:pt x="4023" y="4555"/>
                  </a:lnTo>
                  <a:lnTo>
                    <a:pt x="3879" y="4555"/>
                  </a:lnTo>
                  <a:close/>
                  <a:moveTo>
                    <a:pt x="3674" y="4816"/>
                  </a:moveTo>
                  <a:lnTo>
                    <a:pt x="3818" y="4816"/>
                  </a:lnTo>
                  <a:lnTo>
                    <a:pt x="3818" y="4555"/>
                  </a:lnTo>
                  <a:lnTo>
                    <a:pt x="3674" y="4555"/>
                  </a:lnTo>
                  <a:close/>
                  <a:moveTo>
                    <a:pt x="23836" y="4816"/>
                  </a:moveTo>
                  <a:lnTo>
                    <a:pt x="23978" y="4816"/>
                  </a:lnTo>
                  <a:lnTo>
                    <a:pt x="23978" y="4555"/>
                  </a:lnTo>
                  <a:lnTo>
                    <a:pt x="23836" y="4555"/>
                  </a:lnTo>
                  <a:close/>
                  <a:moveTo>
                    <a:pt x="23429" y="4816"/>
                  </a:moveTo>
                  <a:lnTo>
                    <a:pt x="23573" y="4816"/>
                  </a:lnTo>
                  <a:lnTo>
                    <a:pt x="23573" y="4555"/>
                  </a:lnTo>
                  <a:lnTo>
                    <a:pt x="23429" y="4555"/>
                  </a:lnTo>
                  <a:close/>
                  <a:moveTo>
                    <a:pt x="4051" y="5866"/>
                  </a:moveTo>
                  <a:lnTo>
                    <a:pt x="4051" y="5623"/>
                  </a:lnTo>
                  <a:cubicBezTo>
                    <a:pt x="4064" y="5514"/>
                    <a:pt x="3894" y="5514"/>
                    <a:pt x="3907" y="5623"/>
                  </a:cubicBezTo>
                  <a:lnTo>
                    <a:pt x="3907" y="5866"/>
                  </a:lnTo>
                  <a:close/>
                  <a:moveTo>
                    <a:pt x="23803" y="5866"/>
                  </a:moveTo>
                  <a:lnTo>
                    <a:pt x="23803" y="5623"/>
                  </a:lnTo>
                  <a:cubicBezTo>
                    <a:pt x="23816" y="5514"/>
                    <a:pt x="23646" y="5514"/>
                    <a:pt x="23659" y="5623"/>
                  </a:cubicBezTo>
                  <a:lnTo>
                    <a:pt x="23659" y="5866"/>
                  </a:lnTo>
                  <a:close/>
                  <a:moveTo>
                    <a:pt x="24006" y="5866"/>
                  </a:moveTo>
                  <a:lnTo>
                    <a:pt x="24006" y="5623"/>
                  </a:lnTo>
                  <a:cubicBezTo>
                    <a:pt x="24019" y="5514"/>
                    <a:pt x="23849" y="5514"/>
                    <a:pt x="23862" y="5623"/>
                  </a:cubicBezTo>
                  <a:lnTo>
                    <a:pt x="23862" y="5866"/>
                  </a:lnTo>
                  <a:close/>
                  <a:moveTo>
                    <a:pt x="4253" y="5866"/>
                  </a:moveTo>
                  <a:lnTo>
                    <a:pt x="4253" y="5623"/>
                  </a:lnTo>
                  <a:cubicBezTo>
                    <a:pt x="4266" y="5514"/>
                    <a:pt x="4096" y="5514"/>
                    <a:pt x="4109" y="5623"/>
                  </a:cubicBezTo>
                  <a:lnTo>
                    <a:pt x="4109" y="5866"/>
                  </a:lnTo>
                  <a:close/>
                  <a:moveTo>
                    <a:pt x="23244" y="5866"/>
                  </a:moveTo>
                  <a:lnTo>
                    <a:pt x="23244" y="5623"/>
                  </a:lnTo>
                  <a:cubicBezTo>
                    <a:pt x="23254" y="5517"/>
                    <a:pt x="23089" y="5517"/>
                    <a:pt x="23099" y="5623"/>
                  </a:cubicBezTo>
                  <a:lnTo>
                    <a:pt x="23099" y="5866"/>
                  </a:lnTo>
                  <a:close/>
                  <a:moveTo>
                    <a:pt x="24358" y="5866"/>
                  </a:moveTo>
                  <a:lnTo>
                    <a:pt x="24358" y="5623"/>
                  </a:lnTo>
                  <a:cubicBezTo>
                    <a:pt x="24368" y="5517"/>
                    <a:pt x="24203" y="5517"/>
                    <a:pt x="24213" y="5623"/>
                  </a:cubicBezTo>
                  <a:lnTo>
                    <a:pt x="24213" y="5866"/>
                  </a:lnTo>
                  <a:close/>
                  <a:moveTo>
                    <a:pt x="3846" y="5866"/>
                  </a:moveTo>
                  <a:lnTo>
                    <a:pt x="3846" y="5623"/>
                  </a:lnTo>
                  <a:cubicBezTo>
                    <a:pt x="3858" y="5514"/>
                    <a:pt x="3689" y="5514"/>
                    <a:pt x="3702" y="5623"/>
                  </a:cubicBezTo>
                  <a:lnTo>
                    <a:pt x="3702" y="5866"/>
                  </a:lnTo>
                  <a:close/>
                  <a:moveTo>
                    <a:pt x="23598" y="5866"/>
                  </a:moveTo>
                  <a:lnTo>
                    <a:pt x="23598" y="5623"/>
                  </a:lnTo>
                  <a:cubicBezTo>
                    <a:pt x="23611" y="5514"/>
                    <a:pt x="23441" y="5514"/>
                    <a:pt x="23454" y="5623"/>
                  </a:cubicBezTo>
                  <a:lnTo>
                    <a:pt x="23454" y="5866"/>
                  </a:lnTo>
                  <a:close/>
                  <a:moveTo>
                    <a:pt x="4605" y="5866"/>
                  </a:moveTo>
                  <a:lnTo>
                    <a:pt x="4605" y="5623"/>
                  </a:lnTo>
                  <a:cubicBezTo>
                    <a:pt x="4618" y="5514"/>
                    <a:pt x="4448" y="5514"/>
                    <a:pt x="4461" y="5623"/>
                  </a:cubicBezTo>
                  <a:lnTo>
                    <a:pt x="4461" y="5866"/>
                  </a:lnTo>
                  <a:close/>
                  <a:moveTo>
                    <a:pt x="3491" y="5866"/>
                  </a:moveTo>
                  <a:lnTo>
                    <a:pt x="3491" y="5623"/>
                  </a:lnTo>
                  <a:cubicBezTo>
                    <a:pt x="3504" y="5514"/>
                    <a:pt x="3334" y="5514"/>
                    <a:pt x="3347" y="5623"/>
                  </a:cubicBezTo>
                  <a:lnTo>
                    <a:pt x="3347" y="5866"/>
                  </a:lnTo>
                  <a:close/>
                  <a:moveTo>
                    <a:pt x="3907" y="6206"/>
                  </a:moveTo>
                  <a:lnTo>
                    <a:pt x="4051" y="6206"/>
                  </a:lnTo>
                  <a:lnTo>
                    <a:pt x="4051" y="5945"/>
                  </a:lnTo>
                  <a:lnTo>
                    <a:pt x="3907" y="5945"/>
                  </a:lnTo>
                  <a:close/>
                  <a:moveTo>
                    <a:pt x="4461" y="6206"/>
                  </a:moveTo>
                  <a:lnTo>
                    <a:pt x="4605" y="6206"/>
                  </a:lnTo>
                  <a:lnTo>
                    <a:pt x="4605" y="5945"/>
                  </a:lnTo>
                  <a:lnTo>
                    <a:pt x="4461" y="5945"/>
                  </a:lnTo>
                  <a:close/>
                  <a:moveTo>
                    <a:pt x="3702" y="6206"/>
                  </a:moveTo>
                  <a:lnTo>
                    <a:pt x="3846" y="6206"/>
                  </a:lnTo>
                  <a:lnTo>
                    <a:pt x="3846" y="5945"/>
                  </a:lnTo>
                  <a:lnTo>
                    <a:pt x="3702" y="5945"/>
                  </a:lnTo>
                  <a:close/>
                  <a:moveTo>
                    <a:pt x="24213" y="6206"/>
                  </a:moveTo>
                  <a:lnTo>
                    <a:pt x="24358" y="6206"/>
                  </a:lnTo>
                  <a:lnTo>
                    <a:pt x="24358" y="5945"/>
                  </a:lnTo>
                  <a:lnTo>
                    <a:pt x="24213" y="5945"/>
                  </a:lnTo>
                  <a:close/>
                  <a:moveTo>
                    <a:pt x="4109" y="6206"/>
                  </a:moveTo>
                  <a:lnTo>
                    <a:pt x="4253" y="6206"/>
                  </a:lnTo>
                  <a:lnTo>
                    <a:pt x="4253" y="5945"/>
                  </a:lnTo>
                  <a:lnTo>
                    <a:pt x="4109" y="5945"/>
                  </a:lnTo>
                  <a:close/>
                  <a:moveTo>
                    <a:pt x="23659" y="6206"/>
                  </a:moveTo>
                  <a:lnTo>
                    <a:pt x="23801" y="6206"/>
                  </a:lnTo>
                  <a:lnTo>
                    <a:pt x="23801" y="5945"/>
                  </a:lnTo>
                  <a:lnTo>
                    <a:pt x="23659" y="5945"/>
                  </a:lnTo>
                  <a:close/>
                  <a:moveTo>
                    <a:pt x="23862" y="6206"/>
                  </a:moveTo>
                  <a:lnTo>
                    <a:pt x="24006" y="6206"/>
                  </a:lnTo>
                  <a:lnTo>
                    <a:pt x="24006" y="5945"/>
                  </a:lnTo>
                  <a:lnTo>
                    <a:pt x="23862" y="5945"/>
                  </a:lnTo>
                  <a:close/>
                  <a:moveTo>
                    <a:pt x="23454" y="6206"/>
                  </a:moveTo>
                  <a:lnTo>
                    <a:pt x="23598" y="6206"/>
                  </a:lnTo>
                  <a:lnTo>
                    <a:pt x="23598" y="5945"/>
                  </a:lnTo>
                  <a:lnTo>
                    <a:pt x="23454" y="5945"/>
                  </a:lnTo>
                  <a:close/>
                  <a:moveTo>
                    <a:pt x="3347" y="6206"/>
                  </a:moveTo>
                  <a:lnTo>
                    <a:pt x="3491" y="6206"/>
                  </a:lnTo>
                  <a:lnTo>
                    <a:pt x="3491" y="5945"/>
                  </a:lnTo>
                  <a:lnTo>
                    <a:pt x="3350" y="5945"/>
                  </a:lnTo>
                  <a:close/>
                  <a:moveTo>
                    <a:pt x="23099" y="6206"/>
                  </a:moveTo>
                  <a:lnTo>
                    <a:pt x="23244" y="6206"/>
                  </a:lnTo>
                  <a:lnTo>
                    <a:pt x="23244" y="5945"/>
                  </a:lnTo>
                  <a:lnTo>
                    <a:pt x="23099" y="5945"/>
                  </a:lnTo>
                  <a:close/>
                  <a:moveTo>
                    <a:pt x="11712" y="5917"/>
                  </a:moveTo>
                  <a:lnTo>
                    <a:pt x="12092" y="6294"/>
                  </a:lnTo>
                  <a:lnTo>
                    <a:pt x="12469" y="5917"/>
                  </a:lnTo>
                  <a:lnTo>
                    <a:pt x="12206" y="5651"/>
                  </a:lnTo>
                  <a:lnTo>
                    <a:pt x="12092" y="5540"/>
                  </a:lnTo>
                  <a:close/>
                  <a:moveTo>
                    <a:pt x="10443" y="5646"/>
                  </a:moveTo>
                  <a:lnTo>
                    <a:pt x="10335" y="5540"/>
                  </a:lnTo>
                  <a:lnTo>
                    <a:pt x="9957" y="5917"/>
                  </a:lnTo>
                  <a:lnTo>
                    <a:pt x="10221" y="6183"/>
                  </a:lnTo>
                  <a:lnTo>
                    <a:pt x="10335" y="6294"/>
                  </a:lnTo>
                  <a:lnTo>
                    <a:pt x="10714" y="5914"/>
                  </a:lnTo>
                  <a:close/>
                  <a:moveTo>
                    <a:pt x="15575" y="6294"/>
                  </a:moveTo>
                  <a:lnTo>
                    <a:pt x="15195" y="5914"/>
                  </a:lnTo>
                  <a:lnTo>
                    <a:pt x="15575" y="5537"/>
                  </a:lnTo>
                  <a:lnTo>
                    <a:pt x="15955" y="5914"/>
                  </a:lnTo>
                  <a:close/>
                  <a:moveTo>
                    <a:pt x="19679" y="6294"/>
                  </a:moveTo>
                  <a:lnTo>
                    <a:pt x="19299" y="5914"/>
                  </a:lnTo>
                  <a:lnTo>
                    <a:pt x="19679" y="5537"/>
                  </a:lnTo>
                  <a:lnTo>
                    <a:pt x="20056" y="5914"/>
                  </a:lnTo>
                  <a:close/>
                  <a:moveTo>
                    <a:pt x="21434" y="6294"/>
                  </a:moveTo>
                  <a:lnTo>
                    <a:pt x="21054" y="5914"/>
                  </a:lnTo>
                  <a:lnTo>
                    <a:pt x="21434" y="5537"/>
                  </a:lnTo>
                  <a:lnTo>
                    <a:pt x="21813" y="5914"/>
                  </a:lnTo>
                  <a:close/>
                  <a:moveTo>
                    <a:pt x="17330" y="6294"/>
                  </a:moveTo>
                  <a:lnTo>
                    <a:pt x="16950" y="5914"/>
                  </a:lnTo>
                  <a:lnTo>
                    <a:pt x="17330" y="5537"/>
                  </a:lnTo>
                  <a:lnTo>
                    <a:pt x="17707" y="5914"/>
                  </a:lnTo>
                  <a:close/>
                  <a:moveTo>
                    <a:pt x="6231" y="6294"/>
                  </a:moveTo>
                  <a:lnTo>
                    <a:pt x="5853" y="5914"/>
                  </a:lnTo>
                  <a:lnTo>
                    <a:pt x="6231" y="5537"/>
                  </a:lnTo>
                  <a:lnTo>
                    <a:pt x="6610" y="5914"/>
                  </a:lnTo>
                  <a:close/>
                  <a:moveTo>
                    <a:pt x="7988" y="6294"/>
                  </a:moveTo>
                  <a:lnTo>
                    <a:pt x="7608" y="5914"/>
                  </a:lnTo>
                  <a:lnTo>
                    <a:pt x="7988" y="5537"/>
                  </a:lnTo>
                  <a:lnTo>
                    <a:pt x="8365" y="5914"/>
                  </a:lnTo>
                  <a:close/>
                  <a:moveTo>
                    <a:pt x="10823" y="5914"/>
                  </a:moveTo>
                  <a:lnTo>
                    <a:pt x="10841" y="5935"/>
                  </a:lnTo>
                  <a:lnTo>
                    <a:pt x="11213" y="6307"/>
                  </a:lnTo>
                  <a:lnTo>
                    <a:pt x="11606" y="5914"/>
                  </a:lnTo>
                  <a:lnTo>
                    <a:pt x="11213" y="5527"/>
                  </a:lnTo>
                  <a:close/>
                  <a:moveTo>
                    <a:pt x="20555" y="6307"/>
                  </a:moveTo>
                  <a:lnTo>
                    <a:pt x="20165" y="5914"/>
                  </a:lnTo>
                  <a:lnTo>
                    <a:pt x="20555" y="5524"/>
                  </a:lnTo>
                  <a:lnTo>
                    <a:pt x="20948" y="5914"/>
                  </a:lnTo>
                  <a:close/>
                  <a:moveTo>
                    <a:pt x="16451" y="6307"/>
                  </a:moveTo>
                  <a:lnTo>
                    <a:pt x="16061" y="5914"/>
                  </a:lnTo>
                  <a:lnTo>
                    <a:pt x="16451" y="5524"/>
                  </a:lnTo>
                  <a:lnTo>
                    <a:pt x="16844" y="5914"/>
                  </a:lnTo>
                  <a:close/>
                  <a:moveTo>
                    <a:pt x="7109" y="6307"/>
                  </a:moveTo>
                  <a:lnTo>
                    <a:pt x="6717" y="5914"/>
                  </a:lnTo>
                  <a:lnTo>
                    <a:pt x="7109" y="5524"/>
                  </a:lnTo>
                  <a:lnTo>
                    <a:pt x="7502" y="5914"/>
                  </a:lnTo>
                  <a:close/>
                  <a:moveTo>
                    <a:pt x="18185" y="5438"/>
                  </a:moveTo>
                  <a:lnTo>
                    <a:pt x="17760" y="5861"/>
                  </a:lnTo>
                  <a:lnTo>
                    <a:pt x="17337" y="5438"/>
                  </a:lnTo>
                  <a:lnTo>
                    <a:pt x="17330" y="5446"/>
                  </a:lnTo>
                  <a:lnTo>
                    <a:pt x="17322" y="5438"/>
                  </a:lnTo>
                  <a:lnTo>
                    <a:pt x="16897" y="5864"/>
                  </a:lnTo>
                  <a:lnTo>
                    <a:pt x="16474" y="5438"/>
                  </a:lnTo>
                  <a:lnTo>
                    <a:pt x="16451" y="5461"/>
                  </a:lnTo>
                  <a:lnTo>
                    <a:pt x="16431" y="5438"/>
                  </a:lnTo>
                  <a:lnTo>
                    <a:pt x="16008" y="5864"/>
                  </a:lnTo>
                  <a:lnTo>
                    <a:pt x="15585" y="5438"/>
                  </a:lnTo>
                  <a:lnTo>
                    <a:pt x="15575" y="5446"/>
                  </a:lnTo>
                  <a:lnTo>
                    <a:pt x="15568" y="5438"/>
                  </a:lnTo>
                  <a:lnTo>
                    <a:pt x="15145" y="5864"/>
                  </a:lnTo>
                  <a:lnTo>
                    <a:pt x="14720" y="5438"/>
                  </a:lnTo>
                  <a:lnTo>
                    <a:pt x="14666" y="5494"/>
                  </a:lnTo>
                  <a:lnTo>
                    <a:pt x="15092" y="5917"/>
                  </a:lnTo>
                  <a:lnTo>
                    <a:pt x="14666" y="6342"/>
                  </a:lnTo>
                  <a:lnTo>
                    <a:pt x="14720" y="6395"/>
                  </a:lnTo>
                  <a:lnTo>
                    <a:pt x="15145" y="5970"/>
                  </a:lnTo>
                  <a:lnTo>
                    <a:pt x="15568" y="6395"/>
                  </a:lnTo>
                  <a:lnTo>
                    <a:pt x="15575" y="6388"/>
                  </a:lnTo>
                  <a:lnTo>
                    <a:pt x="15585" y="6395"/>
                  </a:lnTo>
                  <a:lnTo>
                    <a:pt x="16008" y="5970"/>
                  </a:lnTo>
                  <a:lnTo>
                    <a:pt x="16433" y="6393"/>
                  </a:lnTo>
                  <a:lnTo>
                    <a:pt x="16454" y="6373"/>
                  </a:lnTo>
                  <a:lnTo>
                    <a:pt x="16477" y="6393"/>
                  </a:lnTo>
                  <a:lnTo>
                    <a:pt x="16899" y="5970"/>
                  </a:lnTo>
                  <a:lnTo>
                    <a:pt x="17322" y="6393"/>
                  </a:lnTo>
                  <a:lnTo>
                    <a:pt x="17332" y="6385"/>
                  </a:lnTo>
                  <a:lnTo>
                    <a:pt x="17340" y="6393"/>
                  </a:lnTo>
                  <a:lnTo>
                    <a:pt x="17763" y="5970"/>
                  </a:lnTo>
                  <a:lnTo>
                    <a:pt x="18188" y="6393"/>
                  </a:lnTo>
                  <a:lnTo>
                    <a:pt x="18241" y="6340"/>
                  </a:lnTo>
                  <a:lnTo>
                    <a:pt x="17816" y="5917"/>
                  </a:lnTo>
                  <a:lnTo>
                    <a:pt x="18241" y="5492"/>
                  </a:lnTo>
                  <a:close/>
                  <a:moveTo>
                    <a:pt x="22289" y="5438"/>
                  </a:moveTo>
                  <a:lnTo>
                    <a:pt x="22236" y="5489"/>
                  </a:lnTo>
                  <a:lnTo>
                    <a:pt x="22236" y="5489"/>
                  </a:lnTo>
                  <a:lnTo>
                    <a:pt x="21867" y="5861"/>
                  </a:lnTo>
                  <a:lnTo>
                    <a:pt x="21441" y="5438"/>
                  </a:lnTo>
                  <a:lnTo>
                    <a:pt x="21434" y="5446"/>
                  </a:lnTo>
                  <a:lnTo>
                    <a:pt x="21426" y="5438"/>
                  </a:lnTo>
                  <a:lnTo>
                    <a:pt x="21001" y="5861"/>
                  </a:lnTo>
                  <a:lnTo>
                    <a:pt x="20578" y="5438"/>
                  </a:lnTo>
                  <a:lnTo>
                    <a:pt x="20555" y="5459"/>
                  </a:lnTo>
                  <a:lnTo>
                    <a:pt x="20535" y="5438"/>
                  </a:lnTo>
                  <a:lnTo>
                    <a:pt x="20110" y="5861"/>
                  </a:lnTo>
                  <a:lnTo>
                    <a:pt x="19687" y="5438"/>
                  </a:lnTo>
                  <a:lnTo>
                    <a:pt x="19679" y="5446"/>
                  </a:lnTo>
                  <a:lnTo>
                    <a:pt x="19672" y="5438"/>
                  </a:lnTo>
                  <a:lnTo>
                    <a:pt x="19246" y="5861"/>
                  </a:lnTo>
                  <a:lnTo>
                    <a:pt x="18823" y="5438"/>
                  </a:lnTo>
                  <a:lnTo>
                    <a:pt x="18768" y="5492"/>
                  </a:lnTo>
                  <a:lnTo>
                    <a:pt x="19193" y="5914"/>
                  </a:lnTo>
                  <a:lnTo>
                    <a:pt x="18768" y="6340"/>
                  </a:lnTo>
                  <a:lnTo>
                    <a:pt x="18823" y="6393"/>
                  </a:lnTo>
                  <a:lnTo>
                    <a:pt x="19246" y="5970"/>
                  </a:lnTo>
                  <a:lnTo>
                    <a:pt x="19672" y="6393"/>
                  </a:lnTo>
                  <a:lnTo>
                    <a:pt x="19679" y="6385"/>
                  </a:lnTo>
                  <a:lnTo>
                    <a:pt x="19687" y="6393"/>
                  </a:lnTo>
                  <a:lnTo>
                    <a:pt x="20110" y="5970"/>
                  </a:lnTo>
                  <a:lnTo>
                    <a:pt x="20535" y="6393"/>
                  </a:lnTo>
                  <a:lnTo>
                    <a:pt x="20555" y="6373"/>
                  </a:lnTo>
                  <a:lnTo>
                    <a:pt x="20578" y="6393"/>
                  </a:lnTo>
                  <a:lnTo>
                    <a:pt x="21001" y="5970"/>
                  </a:lnTo>
                  <a:lnTo>
                    <a:pt x="21426" y="6393"/>
                  </a:lnTo>
                  <a:lnTo>
                    <a:pt x="21434" y="6385"/>
                  </a:lnTo>
                  <a:lnTo>
                    <a:pt x="21441" y="6393"/>
                  </a:lnTo>
                  <a:lnTo>
                    <a:pt x="21867" y="5970"/>
                  </a:lnTo>
                  <a:lnTo>
                    <a:pt x="22289" y="6393"/>
                  </a:lnTo>
                  <a:lnTo>
                    <a:pt x="22345" y="6340"/>
                  </a:lnTo>
                  <a:lnTo>
                    <a:pt x="21920" y="5917"/>
                  </a:lnTo>
                  <a:lnTo>
                    <a:pt x="22345" y="5492"/>
                  </a:lnTo>
                  <a:lnTo>
                    <a:pt x="22345" y="5489"/>
                  </a:lnTo>
                  <a:lnTo>
                    <a:pt x="22821" y="5489"/>
                  </a:lnTo>
                  <a:lnTo>
                    <a:pt x="22821" y="5489"/>
                  </a:lnTo>
                  <a:lnTo>
                    <a:pt x="22345" y="5489"/>
                  </a:lnTo>
                  <a:close/>
                  <a:moveTo>
                    <a:pt x="5322" y="5492"/>
                  </a:moveTo>
                  <a:lnTo>
                    <a:pt x="5745" y="5914"/>
                  </a:lnTo>
                  <a:lnTo>
                    <a:pt x="5322" y="6340"/>
                  </a:lnTo>
                  <a:lnTo>
                    <a:pt x="5375" y="6393"/>
                  </a:lnTo>
                  <a:lnTo>
                    <a:pt x="5800" y="5970"/>
                  </a:lnTo>
                  <a:lnTo>
                    <a:pt x="6223" y="6393"/>
                  </a:lnTo>
                  <a:lnTo>
                    <a:pt x="6231" y="6385"/>
                  </a:lnTo>
                  <a:lnTo>
                    <a:pt x="6241" y="6393"/>
                  </a:lnTo>
                  <a:lnTo>
                    <a:pt x="6664" y="5970"/>
                  </a:lnTo>
                  <a:lnTo>
                    <a:pt x="7086" y="6393"/>
                  </a:lnTo>
                  <a:lnTo>
                    <a:pt x="7109" y="6373"/>
                  </a:lnTo>
                  <a:lnTo>
                    <a:pt x="7129" y="6393"/>
                  </a:lnTo>
                  <a:lnTo>
                    <a:pt x="7555" y="5970"/>
                  </a:lnTo>
                  <a:lnTo>
                    <a:pt x="7978" y="6393"/>
                  </a:lnTo>
                  <a:lnTo>
                    <a:pt x="7988" y="6385"/>
                  </a:lnTo>
                  <a:lnTo>
                    <a:pt x="7995" y="6393"/>
                  </a:lnTo>
                  <a:lnTo>
                    <a:pt x="8418" y="5970"/>
                  </a:lnTo>
                  <a:lnTo>
                    <a:pt x="8841" y="6393"/>
                  </a:lnTo>
                  <a:lnTo>
                    <a:pt x="8897" y="6340"/>
                  </a:lnTo>
                  <a:lnTo>
                    <a:pt x="8471" y="5914"/>
                  </a:lnTo>
                  <a:lnTo>
                    <a:pt x="8897" y="5492"/>
                  </a:lnTo>
                  <a:lnTo>
                    <a:pt x="8841" y="5438"/>
                  </a:lnTo>
                  <a:lnTo>
                    <a:pt x="8418" y="5861"/>
                  </a:lnTo>
                  <a:lnTo>
                    <a:pt x="7995" y="5438"/>
                  </a:lnTo>
                  <a:lnTo>
                    <a:pt x="7988" y="5446"/>
                  </a:lnTo>
                  <a:lnTo>
                    <a:pt x="7978" y="5438"/>
                  </a:lnTo>
                  <a:lnTo>
                    <a:pt x="7555" y="5861"/>
                  </a:lnTo>
                  <a:lnTo>
                    <a:pt x="7129" y="5438"/>
                  </a:lnTo>
                  <a:lnTo>
                    <a:pt x="7109" y="5459"/>
                  </a:lnTo>
                  <a:lnTo>
                    <a:pt x="7086" y="5438"/>
                  </a:lnTo>
                  <a:lnTo>
                    <a:pt x="6664" y="5861"/>
                  </a:lnTo>
                  <a:lnTo>
                    <a:pt x="6241" y="5438"/>
                  </a:lnTo>
                  <a:lnTo>
                    <a:pt x="6231" y="5446"/>
                  </a:lnTo>
                  <a:lnTo>
                    <a:pt x="6223" y="5438"/>
                  </a:lnTo>
                  <a:lnTo>
                    <a:pt x="5800" y="5861"/>
                  </a:lnTo>
                  <a:lnTo>
                    <a:pt x="5375" y="5438"/>
                  </a:lnTo>
                  <a:lnTo>
                    <a:pt x="5324" y="5489"/>
                  </a:lnTo>
                  <a:lnTo>
                    <a:pt x="4896" y="5489"/>
                  </a:lnTo>
                  <a:lnTo>
                    <a:pt x="4896" y="5489"/>
                  </a:lnTo>
                  <a:lnTo>
                    <a:pt x="5322" y="5489"/>
                  </a:lnTo>
                  <a:close/>
                  <a:moveTo>
                    <a:pt x="12522" y="5861"/>
                  </a:moveTo>
                  <a:lnTo>
                    <a:pt x="12947" y="5436"/>
                  </a:lnTo>
                  <a:lnTo>
                    <a:pt x="13000" y="5492"/>
                  </a:lnTo>
                  <a:lnTo>
                    <a:pt x="13000" y="5492"/>
                  </a:lnTo>
                  <a:lnTo>
                    <a:pt x="12745" y="5745"/>
                  </a:lnTo>
                  <a:lnTo>
                    <a:pt x="12575" y="5914"/>
                  </a:lnTo>
                  <a:lnTo>
                    <a:pt x="13000" y="6337"/>
                  </a:lnTo>
                  <a:lnTo>
                    <a:pt x="13000" y="6337"/>
                  </a:lnTo>
                  <a:lnTo>
                    <a:pt x="12965" y="6373"/>
                  </a:lnTo>
                  <a:lnTo>
                    <a:pt x="12945" y="6393"/>
                  </a:lnTo>
                  <a:lnTo>
                    <a:pt x="12945" y="6393"/>
                  </a:lnTo>
                  <a:lnTo>
                    <a:pt x="12525" y="5970"/>
                  </a:lnTo>
                  <a:lnTo>
                    <a:pt x="12099" y="6393"/>
                  </a:lnTo>
                  <a:lnTo>
                    <a:pt x="12099" y="6393"/>
                  </a:lnTo>
                  <a:lnTo>
                    <a:pt x="12099" y="6393"/>
                  </a:lnTo>
                  <a:lnTo>
                    <a:pt x="12097" y="6388"/>
                  </a:lnTo>
                  <a:lnTo>
                    <a:pt x="12092" y="6385"/>
                  </a:lnTo>
                  <a:lnTo>
                    <a:pt x="12087" y="6390"/>
                  </a:lnTo>
                  <a:lnTo>
                    <a:pt x="12084" y="6393"/>
                  </a:lnTo>
                  <a:lnTo>
                    <a:pt x="12084" y="6393"/>
                  </a:lnTo>
                  <a:lnTo>
                    <a:pt x="11661" y="5970"/>
                  </a:lnTo>
                  <a:lnTo>
                    <a:pt x="11236" y="6393"/>
                  </a:lnTo>
                  <a:lnTo>
                    <a:pt x="11236" y="6393"/>
                  </a:lnTo>
                  <a:lnTo>
                    <a:pt x="11236" y="6393"/>
                  </a:lnTo>
                  <a:lnTo>
                    <a:pt x="11216" y="6373"/>
                  </a:lnTo>
                  <a:lnTo>
                    <a:pt x="11195" y="6393"/>
                  </a:lnTo>
                  <a:lnTo>
                    <a:pt x="11195" y="6393"/>
                  </a:lnTo>
                  <a:lnTo>
                    <a:pt x="11195" y="6393"/>
                  </a:lnTo>
                  <a:lnTo>
                    <a:pt x="11028" y="6228"/>
                  </a:lnTo>
                  <a:lnTo>
                    <a:pt x="10770" y="5970"/>
                  </a:lnTo>
                  <a:lnTo>
                    <a:pt x="10347" y="6393"/>
                  </a:lnTo>
                  <a:lnTo>
                    <a:pt x="10347" y="6393"/>
                  </a:lnTo>
                  <a:lnTo>
                    <a:pt x="10345" y="6390"/>
                  </a:lnTo>
                  <a:lnTo>
                    <a:pt x="10340" y="6385"/>
                  </a:lnTo>
                  <a:lnTo>
                    <a:pt x="10332" y="6393"/>
                  </a:lnTo>
                  <a:lnTo>
                    <a:pt x="10332" y="6393"/>
                  </a:lnTo>
                  <a:lnTo>
                    <a:pt x="10332" y="6393"/>
                  </a:lnTo>
                  <a:lnTo>
                    <a:pt x="10036" y="6097"/>
                  </a:lnTo>
                  <a:lnTo>
                    <a:pt x="9909" y="5970"/>
                  </a:lnTo>
                  <a:lnTo>
                    <a:pt x="9484" y="6393"/>
                  </a:lnTo>
                  <a:lnTo>
                    <a:pt x="9484" y="6393"/>
                  </a:lnTo>
                  <a:lnTo>
                    <a:pt x="9454" y="6362"/>
                  </a:lnTo>
                  <a:lnTo>
                    <a:pt x="9431" y="6342"/>
                  </a:lnTo>
                  <a:lnTo>
                    <a:pt x="9431" y="6342"/>
                  </a:lnTo>
                  <a:lnTo>
                    <a:pt x="9431" y="6342"/>
                  </a:lnTo>
                  <a:lnTo>
                    <a:pt x="9856" y="5917"/>
                  </a:lnTo>
                  <a:lnTo>
                    <a:pt x="9560" y="5621"/>
                  </a:lnTo>
                  <a:lnTo>
                    <a:pt x="9433" y="5494"/>
                  </a:lnTo>
                  <a:lnTo>
                    <a:pt x="9433" y="5494"/>
                  </a:lnTo>
                  <a:lnTo>
                    <a:pt x="9486" y="5438"/>
                  </a:lnTo>
                  <a:lnTo>
                    <a:pt x="9909" y="5864"/>
                  </a:lnTo>
                  <a:lnTo>
                    <a:pt x="10335" y="5438"/>
                  </a:lnTo>
                  <a:lnTo>
                    <a:pt x="10342" y="5449"/>
                  </a:lnTo>
                  <a:lnTo>
                    <a:pt x="10350" y="5438"/>
                  </a:lnTo>
                  <a:lnTo>
                    <a:pt x="10775" y="5864"/>
                  </a:lnTo>
                  <a:lnTo>
                    <a:pt x="11147" y="5492"/>
                  </a:lnTo>
                  <a:lnTo>
                    <a:pt x="11198" y="5438"/>
                  </a:lnTo>
                  <a:lnTo>
                    <a:pt x="11221" y="5461"/>
                  </a:lnTo>
                  <a:lnTo>
                    <a:pt x="11241" y="5438"/>
                  </a:lnTo>
                  <a:lnTo>
                    <a:pt x="11666" y="5864"/>
                  </a:lnTo>
                  <a:lnTo>
                    <a:pt x="12074" y="5456"/>
                  </a:lnTo>
                  <a:lnTo>
                    <a:pt x="12089" y="5438"/>
                  </a:lnTo>
                  <a:lnTo>
                    <a:pt x="12097" y="5449"/>
                  </a:lnTo>
                  <a:lnTo>
                    <a:pt x="12104" y="5438"/>
                  </a:lnTo>
                  <a:close/>
                  <a:moveTo>
                    <a:pt x="4534" y="8155"/>
                  </a:moveTo>
                  <a:lnTo>
                    <a:pt x="4534" y="7909"/>
                  </a:lnTo>
                  <a:cubicBezTo>
                    <a:pt x="4547" y="7803"/>
                    <a:pt x="4380" y="7803"/>
                    <a:pt x="4393" y="7909"/>
                  </a:cubicBezTo>
                  <a:lnTo>
                    <a:pt x="4393" y="8155"/>
                  </a:lnTo>
                  <a:close/>
                  <a:moveTo>
                    <a:pt x="24287" y="8155"/>
                  </a:moveTo>
                  <a:lnTo>
                    <a:pt x="24287" y="7909"/>
                  </a:lnTo>
                  <a:cubicBezTo>
                    <a:pt x="24297" y="7806"/>
                    <a:pt x="24135" y="7806"/>
                    <a:pt x="24145" y="7909"/>
                  </a:cubicBezTo>
                  <a:lnTo>
                    <a:pt x="24145" y="8155"/>
                  </a:lnTo>
                  <a:close/>
                  <a:moveTo>
                    <a:pt x="23796" y="8155"/>
                  </a:moveTo>
                  <a:lnTo>
                    <a:pt x="23796" y="7909"/>
                  </a:lnTo>
                  <a:cubicBezTo>
                    <a:pt x="23806" y="7803"/>
                    <a:pt x="23639" y="7803"/>
                    <a:pt x="23651" y="7909"/>
                  </a:cubicBezTo>
                  <a:lnTo>
                    <a:pt x="23651" y="8155"/>
                  </a:lnTo>
                  <a:close/>
                  <a:moveTo>
                    <a:pt x="23302" y="8155"/>
                  </a:moveTo>
                  <a:lnTo>
                    <a:pt x="23302" y="7909"/>
                  </a:lnTo>
                  <a:cubicBezTo>
                    <a:pt x="23312" y="7803"/>
                    <a:pt x="23145" y="7803"/>
                    <a:pt x="23158" y="7909"/>
                  </a:cubicBezTo>
                  <a:lnTo>
                    <a:pt x="23158" y="8155"/>
                  </a:lnTo>
                  <a:close/>
                  <a:moveTo>
                    <a:pt x="4041" y="8155"/>
                  </a:moveTo>
                  <a:lnTo>
                    <a:pt x="4041" y="7909"/>
                  </a:lnTo>
                  <a:cubicBezTo>
                    <a:pt x="4053" y="7803"/>
                    <a:pt x="3886" y="7803"/>
                    <a:pt x="3899" y="7909"/>
                  </a:cubicBezTo>
                  <a:lnTo>
                    <a:pt x="3899" y="8155"/>
                  </a:lnTo>
                  <a:close/>
                  <a:moveTo>
                    <a:pt x="3550" y="8155"/>
                  </a:moveTo>
                  <a:lnTo>
                    <a:pt x="3550" y="7909"/>
                  </a:lnTo>
                  <a:cubicBezTo>
                    <a:pt x="3560" y="7803"/>
                    <a:pt x="3393" y="7803"/>
                    <a:pt x="3405" y="7909"/>
                  </a:cubicBezTo>
                  <a:lnTo>
                    <a:pt x="3405" y="8155"/>
                  </a:lnTo>
                  <a:close/>
                  <a:moveTo>
                    <a:pt x="2377" y="7023"/>
                  </a:moveTo>
                  <a:cubicBezTo>
                    <a:pt x="2258" y="7145"/>
                    <a:pt x="1896" y="7507"/>
                    <a:pt x="1372" y="7968"/>
                  </a:cubicBezTo>
                  <a:lnTo>
                    <a:pt x="1372" y="8226"/>
                  </a:lnTo>
                  <a:cubicBezTo>
                    <a:pt x="1788" y="7866"/>
                    <a:pt x="2109" y="7560"/>
                    <a:pt x="2301" y="7373"/>
                  </a:cubicBezTo>
                  <a:lnTo>
                    <a:pt x="2289" y="7352"/>
                  </a:lnTo>
                  <a:lnTo>
                    <a:pt x="2289" y="7352"/>
                  </a:lnTo>
                  <a:lnTo>
                    <a:pt x="2377" y="7279"/>
                  </a:lnTo>
                  <a:close/>
                  <a:moveTo>
                    <a:pt x="25322" y="7276"/>
                  </a:moveTo>
                  <a:lnTo>
                    <a:pt x="25322" y="7276"/>
                  </a:lnTo>
                  <a:lnTo>
                    <a:pt x="25408" y="7352"/>
                  </a:lnTo>
                  <a:lnTo>
                    <a:pt x="25408" y="7352"/>
                  </a:lnTo>
                  <a:lnTo>
                    <a:pt x="25391" y="7380"/>
                  </a:lnTo>
                  <a:cubicBezTo>
                    <a:pt x="25583" y="7570"/>
                    <a:pt x="25902" y="7871"/>
                    <a:pt x="26310" y="8226"/>
                  </a:cubicBezTo>
                  <a:lnTo>
                    <a:pt x="26310" y="7968"/>
                  </a:lnTo>
                  <a:cubicBezTo>
                    <a:pt x="25803" y="7525"/>
                    <a:pt x="25451" y="7175"/>
                    <a:pt x="25320" y="7038"/>
                  </a:cubicBezTo>
                  <a:close/>
                  <a:moveTo>
                    <a:pt x="1258" y="8066"/>
                  </a:moveTo>
                  <a:cubicBezTo>
                    <a:pt x="1208" y="8109"/>
                    <a:pt x="1155" y="8152"/>
                    <a:pt x="1101" y="8198"/>
                  </a:cubicBezTo>
                  <a:lnTo>
                    <a:pt x="1101" y="8456"/>
                  </a:lnTo>
                  <a:cubicBezTo>
                    <a:pt x="1155" y="8411"/>
                    <a:pt x="1208" y="8368"/>
                    <a:pt x="1258" y="8325"/>
                  </a:cubicBezTo>
                  <a:close/>
                  <a:moveTo>
                    <a:pt x="26426" y="8066"/>
                  </a:moveTo>
                  <a:lnTo>
                    <a:pt x="26426" y="8325"/>
                  </a:lnTo>
                  <a:cubicBezTo>
                    <a:pt x="26477" y="8368"/>
                    <a:pt x="26530" y="8411"/>
                    <a:pt x="26583" y="8456"/>
                  </a:cubicBezTo>
                  <a:lnTo>
                    <a:pt x="26583" y="8198"/>
                  </a:lnTo>
                  <a:cubicBezTo>
                    <a:pt x="26527" y="8155"/>
                    <a:pt x="26477" y="8109"/>
                    <a:pt x="26426" y="8066"/>
                  </a:cubicBezTo>
                  <a:close/>
                  <a:moveTo>
                    <a:pt x="4393" y="8492"/>
                  </a:moveTo>
                  <a:lnTo>
                    <a:pt x="4537" y="8492"/>
                  </a:lnTo>
                  <a:lnTo>
                    <a:pt x="4537" y="8231"/>
                  </a:lnTo>
                  <a:lnTo>
                    <a:pt x="4393" y="8231"/>
                  </a:lnTo>
                  <a:close/>
                  <a:moveTo>
                    <a:pt x="24145" y="8492"/>
                  </a:moveTo>
                  <a:lnTo>
                    <a:pt x="24289" y="8492"/>
                  </a:lnTo>
                  <a:lnTo>
                    <a:pt x="24289" y="8231"/>
                  </a:lnTo>
                  <a:lnTo>
                    <a:pt x="24145" y="8231"/>
                  </a:lnTo>
                  <a:close/>
                  <a:moveTo>
                    <a:pt x="23651" y="8492"/>
                  </a:moveTo>
                  <a:lnTo>
                    <a:pt x="23793" y="8492"/>
                  </a:lnTo>
                  <a:lnTo>
                    <a:pt x="23793" y="8231"/>
                  </a:lnTo>
                  <a:lnTo>
                    <a:pt x="23649" y="8231"/>
                  </a:lnTo>
                  <a:close/>
                  <a:moveTo>
                    <a:pt x="23158" y="8492"/>
                  </a:moveTo>
                  <a:lnTo>
                    <a:pt x="23302" y="8492"/>
                  </a:lnTo>
                  <a:lnTo>
                    <a:pt x="23302" y="8231"/>
                  </a:lnTo>
                  <a:lnTo>
                    <a:pt x="23158" y="8231"/>
                  </a:lnTo>
                  <a:close/>
                  <a:moveTo>
                    <a:pt x="3405" y="8492"/>
                  </a:moveTo>
                  <a:lnTo>
                    <a:pt x="3550" y="8492"/>
                  </a:lnTo>
                  <a:lnTo>
                    <a:pt x="3550" y="8231"/>
                  </a:lnTo>
                  <a:lnTo>
                    <a:pt x="3405" y="8231"/>
                  </a:lnTo>
                  <a:close/>
                  <a:moveTo>
                    <a:pt x="3899" y="8492"/>
                  </a:moveTo>
                  <a:lnTo>
                    <a:pt x="4043" y="8492"/>
                  </a:lnTo>
                  <a:lnTo>
                    <a:pt x="4043" y="8231"/>
                  </a:lnTo>
                  <a:lnTo>
                    <a:pt x="3899" y="8231"/>
                  </a:lnTo>
                  <a:close/>
                  <a:moveTo>
                    <a:pt x="2362" y="7471"/>
                  </a:moveTo>
                  <a:cubicBezTo>
                    <a:pt x="2155" y="7674"/>
                    <a:pt x="1813" y="7998"/>
                    <a:pt x="1372" y="8378"/>
                  </a:cubicBezTo>
                  <a:lnTo>
                    <a:pt x="1372" y="8598"/>
                  </a:lnTo>
                  <a:cubicBezTo>
                    <a:pt x="1942" y="8041"/>
                    <a:pt x="2350" y="7608"/>
                    <a:pt x="2360" y="7598"/>
                  </a:cubicBezTo>
                  <a:lnTo>
                    <a:pt x="2377" y="7616"/>
                  </a:lnTo>
                  <a:lnTo>
                    <a:pt x="2377" y="7497"/>
                  </a:lnTo>
                  <a:lnTo>
                    <a:pt x="2380" y="7497"/>
                  </a:lnTo>
                  <a:lnTo>
                    <a:pt x="2380" y="7497"/>
                  </a:lnTo>
                  <a:lnTo>
                    <a:pt x="2377" y="7497"/>
                  </a:lnTo>
                  <a:close/>
                  <a:moveTo>
                    <a:pt x="25325" y="7494"/>
                  </a:moveTo>
                  <a:lnTo>
                    <a:pt x="25322" y="7494"/>
                  </a:lnTo>
                  <a:lnTo>
                    <a:pt x="25322" y="7494"/>
                  </a:lnTo>
                  <a:lnTo>
                    <a:pt x="25325" y="7494"/>
                  </a:lnTo>
                  <a:lnTo>
                    <a:pt x="25325" y="7598"/>
                  </a:lnTo>
                  <a:lnTo>
                    <a:pt x="25325" y="7595"/>
                  </a:lnTo>
                  <a:cubicBezTo>
                    <a:pt x="25335" y="7606"/>
                    <a:pt x="25743" y="8038"/>
                    <a:pt x="26312" y="8593"/>
                  </a:cubicBezTo>
                  <a:lnTo>
                    <a:pt x="26312" y="8375"/>
                  </a:lnTo>
                  <a:cubicBezTo>
                    <a:pt x="25879" y="8003"/>
                    <a:pt x="25540" y="7684"/>
                    <a:pt x="25332" y="7481"/>
                  </a:cubicBezTo>
                  <a:close/>
                  <a:moveTo>
                    <a:pt x="988" y="8294"/>
                  </a:moveTo>
                  <a:cubicBezTo>
                    <a:pt x="894" y="8373"/>
                    <a:pt x="798" y="8451"/>
                    <a:pt x="696" y="8532"/>
                  </a:cubicBezTo>
                  <a:lnTo>
                    <a:pt x="696" y="8785"/>
                  </a:lnTo>
                  <a:cubicBezTo>
                    <a:pt x="798" y="8707"/>
                    <a:pt x="894" y="8628"/>
                    <a:pt x="988" y="8550"/>
                  </a:cubicBezTo>
                  <a:close/>
                  <a:moveTo>
                    <a:pt x="26697" y="8294"/>
                  </a:moveTo>
                  <a:lnTo>
                    <a:pt x="26697" y="8550"/>
                  </a:lnTo>
                  <a:cubicBezTo>
                    <a:pt x="26791" y="8628"/>
                    <a:pt x="26887" y="8707"/>
                    <a:pt x="26988" y="8785"/>
                  </a:cubicBezTo>
                  <a:lnTo>
                    <a:pt x="26988" y="8532"/>
                  </a:lnTo>
                  <a:cubicBezTo>
                    <a:pt x="26887" y="8454"/>
                    <a:pt x="26788" y="8375"/>
                    <a:pt x="26695" y="8297"/>
                  </a:cubicBezTo>
                  <a:close/>
                  <a:moveTo>
                    <a:pt x="1258" y="8474"/>
                  </a:moveTo>
                  <a:lnTo>
                    <a:pt x="1101" y="8603"/>
                  </a:lnTo>
                  <a:lnTo>
                    <a:pt x="1101" y="8856"/>
                  </a:lnTo>
                  <a:lnTo>
                    <a:pt x="1258" y="8707"/>
                  </a:lnTo>
                  <a:close/>
                  <a:moveTo>
                    <a:pt x="26426" y="8474"/>
                  </a:moveTo>
                  <a:lnTo>
                    <a:pt x="26426" y="8707"/>
                  </a:lnTo>
                  <a:cubicBezTo>
                    <a:pt x="26477" y="8755"/>
                    <a:pt x="26530" y="8806"/>
                    <a:pt x="26583" y="8856"/>
                  </a:cubicBezTo>
                  <a:lnTo>
                    <a:pt x="26583" y="8603"/>
                  </a:lnTo>
                  <a:cubicBezTo>
                    <a:pt x="26530" y="8563"/>
                    <a:pt x="26477" y="8519"/>
                    <a:pt x="26426" y="8476"/>
                  </a:cubicBezTo>
                  <a:close/>
                  <a:moveTo>
                    <a:pt x="582" y="8623"/>
                  </a:moveTo>
                  <a:cubicBezTo>
                    <a:pt x="529" y="8666"/>
                    <a:pt x="479" y="8707"/>
                    <a:pt x="425" y="8747"/>
                  </a:cubicBezTo>
                  <a:lnTo>
                    <a:pt x="425" y="8998"/>
                  </a:lnTo>
                  <a:cubicBezTo>
                    <a:pt x="479" y="8957"/>
                    <a:pt x="532" y="8917"/>
                    <a:pt x="582" y="8876"/>
                  </a:cubicBezTo>
                  <a:close/>
                  <a:moveTo>
                    <a:pt x="27102" y="8623"/>
                  </a:moveTo>
                  <a:lnTo>
                    <a:pt x="27102" y="8876"/>
                  </a:lnTo>
                  <a:cubicBezTo>
                    <a:pt x="27155" y="8917"/>
                    <a:pt x="27208" y="8957"/>
                    <a:pt x="27262" y="9001"/>
                  </a:cubicBezTo>
                  <a:lnTo>
                    <a:pt x="27262" y="8750"/>
                  </a:lnTo>
                  <a:cubicBezTo>
                    <a:pt x="27206" y="8709"/>
                    <a:pt x="27153" y="8669"/>
                    <a:pt x="27102" y="8626"/>
                  </a:cubicBezTo>
                  <a:close/>
                  <a:moveTo>
                    <a:pt x="2380" y="7742"/>
                  </a:moveTo>
                  <a:cubicBezTo>
                    <a:pt x="2236" y="7894"/>
                    <a:pt x="1853" y="8287"/>
                    <a:pt x="1372" y="8755"/>
                  </a:cubicBezTo>
                  <a:lnTo>
                    <a:pt x="1372" y="9082"/>
                  </a:lnTo>
                  <a:cubicBezTo>
                    <a:pt x="1917" y="8550"/>
                    <a:pt x="2319" y="8127"/>
                    <a:pt x="2380" y="8064"/>
                  </a:cubicBezTo>
                  <a:close/>
                  <a:moveTo>
                    <a:pt x="25322" y="8000"/>
                  </a:moveTo>
                  <a:lnTo>
                    <a:pt x="25322" y="7998"/>
                  </a:lnTo>
                  <a:lnTo>
                    <a:pt x="25322" y="8079"/>
                  </a:lnTo>
                  <a:cubicBezTo>
                    <a:pt x="25416" y="8178"/>
                    <a:pt x="25803" y="8580"/>
                    <a:pt x="26315" y="9082"/>
                  </a:cubicBezTo>
                  <a:lnTo>
                    <a:pt x="26315" y="8755"/>
                  </a:lnTo>
                  <a:cubicBezTo>
                    <a:pt x="25851" y="8304"/>
                    <a:pt x="25482" y="7922"/>
                    <a:pt x="25325" y="7760"/>
                  </a:cubicBezTo>
                  <a:close/>
                  <a:moveTo>
                    <a:pt x="990" y="8697"/>
                  </a:moveTo>
                  <a:cubicBezTo>
                    <a:pt x="894" y="8775"/>
                    <a:pt x="800" y="8851"/>
                    <a:pt x="699" y="8932"/>
                  </a:cubicBezTo>
                  <a:lnTo>
                    <a:pt x="699" y="9239"/>
                  </a:lnTo>
                  <a:cubicBezTo>
                    <a:pt x="798" y="9147"/>
                    <a:pt x="894" y="9056"/>
                    <a:pt x="990" y="8965"/>
                  </a:cubicBezTo>
                  <a:close/>
                  <a:moveTo>
                    <a:pt x="26697" y="8697"/>
                  </a:moveTo>
                  <a:lnTo>
                    <a:pt x="26697" y="8965"/>
                  </a:lnTo>
                  <a:cubicBezTo>
                    <a:pt x="26793" y="9056"/>
                    <a:pt x="26889" y="9147"/>
                    <a:pt x="26988" y="9239"/>
                  </a:cubicBezTo>
                  <a:lnTo>
                    <a:pt x="26988" y="8930"/>
                  </a:lnTo>
                  <a:cubicBezTo>
                    <a:pt x="26887" y="8856"/>
                    <a:pt x="26791" y="8778"/>
                    <a:pt x="26695" y="8699"/>
                  </a:cubicBezTo>
                  <a:close/>
                  <a:moveTo>
                    <a:pt x="1258" y="8864"/>
                  </a:moveTo>
                  <a:lnTo>
                    <a:pt x="1104" y="9013"/>
                  </a:lnTo>
                  <a:lnTo>
                    <a:pt x="1104" y="9342"/>
                  </a:lnTo>
                  <a:lnTo>
                    <a:pt x="1258" y="9190"/>
                  </a:lnTo>
                  <a:close/>
                  <a:moveTo>
                    <a:pt x="26429" y="8864"/>
                  </a:moveTo>
                  <a:lnTo>
                    <a:pt x="26429" y="9190"/>
                  </a:lnTo>
                  <a:cubicBezTo>
                    <a:pt x="26479" y="9241"/>
                    <a:pt x="26530" y="9292"/>
                    <a:pt x="26583" y="9342"/>
                  </a:cubicBezTo>
                  <a:lnTo>
                    <a:pt x="26583" y="9013"/>
                  </a:lnTo>
                  <a:cubicBezTo>
                    <a:pt x="26530" y="8965"/>
                    <a:pt x="26477" y="8917"/>
                    <a:pt x="26426" y="8866"/>
                  </a:cubicBezTo>
                  <a:close/>
                  <a:moveTo>
                    <a:pt x="585" y="9021"/>
                  </a:moveTo>
                  <a:lnTo>
                    <a:pt x="425" y="9142"/>
                  </a:lnTo>
                  <a:lnTo>
                    <a:pt x="425" y="9489"/>
                  </a:lnTo>
                  <a:cubicBezTo>
                    <a:pt x="479" y="9444"/>
                    <a:pt x="532" y="9393"/>
                    <a:pt x="585" y="9345"/>
                  </a:cubicBezTo>
                  <a:close/>
                  <a:moveTo>
                    <a:pt x="27105" y="9021"/>
                  </a:moveTo>
                  <a:lnTo>
                    <a:pt x="27105" y="9345"/>
                  </a:lnTo>
                  <a:cubicBezTo>
                    <a:pt x="27155" y="9393"/>
                    <a:pt x="27208" y="9441"/>
                    <a:pt x="27262" y="9489"/>
                  </a:cubicBezTo>
                  <a:lnTo>
                    <a:pt x="27262" y="9142"/>
                  </a:lnTo>
                  <a:cubicBezTo>
                    <a:pt x="27206" y="9104"/>
                    <a:pt x="27153" y="9064"/>
                    <a:pt x="27102" y="9023"/>
                  </a:cubicBezTo>
                  <a:close/>
                  <a:moveTo>
                    <a:pt x="990" y="9122"/>
                  </a:moveTo>
                  <a:cubicBezTo>
                    <a:pt x="894" y="9213"/>
                    <a:pt x="798" y="9304"/>
                    <a:pt x="699" y="9395"/>
                  </a:cubicBezTo>
                  <a:lnTo>
                    <a:pt x="699" y="9725"/>
                  </a:lnTo>
                  <a:cubicBezTo>
                    <a:pt x="798" y="9631"/>
                    <a:pt x="894" y="9540"/>
                    <a:pt x="990" y="9451"/>
                  </a:cubicBezTo>
                  <a:close/>
                  <a:moveTo>
                    <a:pt x="26700" y="9122"/>
                  </a:moveTo>
                  <a:lnTo>
                    <a:pt x="26700" y="9451"/>
                  </a:lnTo>
                  <a:cubicBezTo>
                    <a:pt x="26793" y="9540"/>
                    <a:pt x="26892" y="9631"/>
                    <a:pt x="26991" y="9725"/>
                  </a:cubicBezTo>
                  <a:lnTo>
                    <a:pt x="26991" y="9395"/>
                  </a:lnTo>
                  <a:cubicBezTo>
                    <a:pt x="26887" y="9307"/>
                    <a:pt x="26791" y="9216"/>
                    <a:pt x="26695" y="9125"/>
                  </a:cubicBezTo>
                  <a:close/>
                  <a:moveTo>
                    <a:pt x="585" y="9499"/>
                  </a:moveTo>
                  <a:cubicBezTo>
                    <a:pt x="532" y="9547"/>
                    <a:pt x="479" y="9595"/>
                    <a:pt x="425" y="9644"/>
                  </a:cubicBezTo>
                  <a:lnTo>
                    <a:pt x="425" y="9973"/>
                  </a:lnTo>
                  <a:cubicBezTo>
                    <a:pt x="479" y="9925"/>
                    <a:pt x="532" y="9879"/>
                    <a:pt x="585" y="9828"/>
                  </a:cubicBezTo>
                  <a:close/>
                  <a:moveTo>
                    <a:pt x="27105" y="9499"/>
                  </a:moveTo>
                  <a:lnTo>
                    <a:pt x="27105" y="9831"/>
                  </a:lnTo>
                  <a:cubicBezTo>
                    <a:pt x="27158" y="9879"/>
                    <a:pt x="27211" y="9927"/>
                    <a:pt x="27262" y="9975"/>
                  </a:cubicBezTo>
                  <a:lnTo>
                    <a:pt x="27262" y="9646"/>
                  </a:lnTo>
                  <a:cubicBezTo>
                    <a:pt x="27206" y="9598"/>
                    <a:pt x="27153" y="9552"/>
                    <a:pt x="27102" y="9504"/>
                  </a:cubicBezTo>
                  <a:close/>
                  <a:moveTo>
                    <a:pt x="3939" y="10504"/>
                  </a:moveTo>
                  <a:lnTo>
                    <a:pt x="3939" y="10218"/>
                  </a:lnTo>
                  <a:cubicBezTo>
                    <a:pt x="3939" y="10168"/>
                    <a:pt x="3907" y="10125"/>
                    <a:pt x="3866" y="10125"/>
                  </a:cubicBezTo>
                  <a:cubicBezTo>
                    <a:pt x="3826" y="10125"/>
                    <a:pt x="3795" y="10168"/>
                    <a:pt x="3795" y="10218"/>
                  </a:cubicBezTo>
                  <a:lnTo>
                    <a:pt x="3795" y="10504"/>
                  </a:lnTo>
                  <a:close/>
                  <a:moveTo>
                    <a:pt x="23294" y="10504"/>
                  </a:moveTo>
                  <a:lnTo>
                    <a:pt x="23294" y="10218"/>
                  </a:lnTo>
                  <a:cubicBezTo>
                    <a:pt x="23294" y="10168"/>
                    <a:pt x="23262" y="10125"/>
                    <a:pt x="23221" y="10125"/>
                  </a:cubicBezTo>
                  <a:cubicBezTo>
                    <a:pt x="23181" y="10125"/>
                    <a:pt x="23150" y="10168"/>
                    <a:pt x="23150" y="10218"/>
                  </a:cubicBezTo>
                  <a:lnTo>
                    <a:pt x="23150" y="10504"/>
                  </a:lnTo>
                  <a:close/>
                  <a:moveTo>
                    <a:pt x="23907" y="10504"/>
                  </a:moveTo>
                  <a:lnTo>
                    <a:pt x="23907" y="10218"/>
                  </a:lnTo>
                  <a:cubicBezTo>
                    <a:pt x="23907" y="10168"/>
                    <a:pt x="23877" y="10125"/>
                    <a:pt x="23836" y="10125"/>
                  </a:cubicBezTo>
                  <a:cubicBezTo>
                    <a:pt x="23796" y="10125"/>
                    <a:pt x="23763" y="10168"/>
                    <a:pt x="23763" y="10218"/>
                  </a:cubicBezTo>
                  <a:lnTo>
                    <a:pt x="23763" y="10504"/>
                  </a:lnTo>
                  <a:close/>
                  <a:moveTo>
                    <a:pt x="4155" y="10504"/>
                  </a:moveTo>
                  <a:lnTo>
                    <a:pt x="4155" y="10218"/>
                  </a:lnTo>
                  <a:cubicBezTo>
                    <a:pt x="4155" y="10168"/>
                    <a:pt x="4124" y="10125"/>
                    <a:pt x="4084" y="10125"/>
                  </a:cubicBezTo>
                  <a:cubicBezTo>
                    <a:pt x="4043" y="10125"/>
                    <a:pt x="4013" y="10168"/>
                    <a:pt x="4013" y="10218"/>
                  </a:cubicBezTo>
                  <a:lnTo>
                    <a:pt x="4013" y="10504"/>
                  </a:lnTo>
                  <a:close/>
                  <a:moveTo>
                    <a:pt x="4552" y="10504"/>
                  </a:moveTo>
                  <a:lnTo>
                    <a:pt x="4552" y="10218"/>
                  </a:lnTo>
                  <a:cubicBezTo>
                    <a:pt x="4552" y="10168"/>
                    <a:pt x="4522" y="10125"/>
                    <a:pt x="4481" y="10125"/>
                  </a:cubicBezTo>
                  <a:cubicBezTo>
                    <a:pt x="4441" y="10125"/>
                    <a:pt x="4410" y="10168"/>
                    <a:pt x="4410" y="10218"/>
                  </a:cubicBezTo>
                  <a:lnTo>
                    <a:pt x="4410" y="10504"/>
                  </a:lnTo>
                  <a:close/>
                  <a:moveTo>
                    <a:pt x="24305" y="10504"/>
                  </a:moveTo>
                  <a:lnTo>
                    <a:pt x="24305" y="10218"/>
                  </a:lnTo>
                  <a:cubicBezTo>
                    <a:pt x="24305" y="10168"/>
                    <a:pt x="24274" y="10125"/>
                    <a:pt x="24234" y="10125"/>
                  </a:cubicBezTo>
                  <a:cubicBezTo>
                    <a:pt x="24193" y="10125"/>
                    <a:pt x="24163" y="10168"/>
                    <a:pt x="24163" y="10218"/>
                  </a:cubicBezTo>
                  <a:lnTo>
                    <a:pt x="24163" y="10504"/>
                  </a:lnTo>
                  <a:close/>
                  <a:moveTo>
                    <a:pt x="3542" y="10504"/>
                  </a:moveTo>
                  <a:lnTo>
                    <a:pt x="3542" y="10218"/>
                  </a:lnTo>
                  <a:cubicBezTo>
                    <a:pt x="3542" y="10168"/>
                    <a:pt x="3509" y="10125"/>
                    <a:pt x="3469" y="10125"/>
                  </a:cubicBezTo>
                  <a:cubicBezTo>
                    <a:pt x="3431" y="10125"/>
                    <a:pt x="3398" y="10168"/>
                    <a:pt x="3398" y="10218"/>
                  </a:cubicBezTo>
                  <a:lnTo>
                    <a:pt x="3398" y="10504"/>
                  </a:lnTo>
                  <a:close/>
                  <a:moveTo>
                    <a:pt x="23692" y="10504"/>
                  </a:moveTo>
                  <a:lnTo>
                    <a:pt x="23692" y="10218"/>
                  </a:lnTo>
                  <a:cubicBezTo>
                    <a:pt x="23692" y="10168"/>
                    <a:pt x="23659" y="10125"/>
                    <a:pt x="23621" y="10125"/>
                  </a:cubicBezTo>
                  <a:cubicBezTo>
                    <a:pt x="23581" y="10125"/>
                    <a:pt x="23548" y="10168"/>
                    <a:pt x="23548" y="10218"/>
                  </a:cubicBezTo>
                  <a:lnTo>
                    <a:pt x="23548" y="10504"/>
                  </a:lnTo>
                  <a:close/>
                  <a:moveTo>
                    <a:pt x="23548" y="10902"/>
                  </a:moveTo>
                  <a:lnTo>
                    <a:pt x="23692" y="10902"/>
                  </a:lnTo>
                  <a:lnTo>
                    <a:pt x="23692" y="10596"/>
                  </a:lnTo>
                  <a:lnTo>
                    <a:pt x="23548" y="10596"/>
                  </a:lnTo>
                  <a:close/>
                  <a:moveTo>
                    <a:pt x="3795" y="10902"/>
                  </a:moveTo>
                  <a:lnTo>
                    <a:pt x="3939" y="10902"/>
                  </a:lnTo>
                  <a:lnTo>
                    <a:pt x="3939" y="10596"/>
                  </a:lnTo>
                  <a:lnTo>
                    <a:pt x="3793" y="10596"/>
                  </a:lnTo>
                  <a:close/>
                  <a:moveTo>
                    <a:pt x="4410" y="10902"/>
                  </a:moveTo>
                  <a:lnTo>
                    <a:pt x="4552" y="10902"/>
                  </a:lnTo>
                  <a:lnTo>
                    <a:pt x="4552" y="10596"/>
                  </a:lnTo>
                  <a:lnTo>
                    <a:pt x="4408" y="10596"/>
                  </a:lnTo>
                  <a:close/>
                  <a:moveTo>
                    <a:pt x="23150" y="10902"/>
                  </a:moveTo>
                  <a:lnTo>
                    <a:pt x="23294" y="10902"/>
                  </a:lnTo>
                  <a:lnTo>
                    <a:pt x="23294" y="10596"/>
                  </a:lnTo>
                  <a:lnTo>
                    <a:pt x="23150" y="10596"/>
                  </a:lnTo>
                  <a:close/>
                  <a:moveTo>
                    <a:pt x="24163" y="10902"/>
                  </a:moveTo>
                  <a:lnTo>
                    <a:pt x="24307" y="10902"/>
                  </a:lnTo>
                  <a:lnTo>
                    <a:pt x="24307" y="10596"/>
                  </a:lnTo>
                  <a:lnTo>
                    <a:pt x="24163" y="10596"/>
                  </a:lnTo>
                  <a:close/>
                  <a:moveTo>
                    <a:pt x="4013" y="10902"/>
                  </a:moveTo>
                  <a:lnTo>
                    <a:pt x="4157" y="10902"/>
                  </a:lnTo>
                  <a:lnTo>
                    <a:pt x="4157" y="10596"/>
                  </a:lnTo>
                  <a:lnTo>
                    <a:pt x="4013" y="10596"/>
                  </a:lnTo>
                  <a:close/>
                  <a:moveTo>
                    <a:pt x="3398" y="10902"/>
                  </a:moveTo>
                  <a:lnTo>
                    <a:pt x="3539" y="10902"/>
                  </a:lnTo>
                  <a:lnTo>
                    <a:pt x="3539" y="10596"/>
                  </a:lnTo>
                  <a:lnTo>
                    <a:pt x="3395" y="10596"/>
                  </a:lnTo>
                  <a:close/>
                  <a:moveTo>
                    <a:pt x="23765" y="10902"/>
                  </a:moveTo>
                  <a:lnTo>
                    <a:pt x="23910" y="10902"/>
                  </a:lnTo>
                  <a:lnTo>
                    <a:pt x="23910" y="10596"/>
                  </a:lnTo>
                  <a:lnTo>
                    <a:pt x="23763" y="10596"/>
                  </a:lnTo>
                  <a:close/>
                  <a:moveTo>
                    <a:pt x="3570" y="12603"/>
                  </a:moveTo>
                  <a:lnTo>
                    <a:pt x="3570" y="12408"/>
                  </a:lnTo>
                  <a:cubicBezTo>
                    <a:pt x="3570" y="12358"/>
                    <a:pt x="3539" y="12317"/>
                    <a:pt x="3499" y="12317"/>
                  </a:cubicBezTo>
                  <a:cubicBezTo>
                    <a:pt x="3458" y="12317"/>
                    <a:pt x="3426" y="12358"/>
                    <a:pt x="3426" y="12408"/>
                  </a:cubicBezTo>
                  <a:lnTo>
                    <a:pt x="3426" y="12603"/>
                  </a:lnTo>
                  <a:close/>
                  <a:moveTo>
                    <a:pt x="4504" y="12603"/>
                  </a:moveTo>
                  <a:lnTo>
                    <a:pt x="4504" y="12408"/>
                  </a:lnTo>
                  <a:cubicBezTo>
                    <a:pt x="4504" y="12358"/>
                    <a:pt x="4474" y="12317"/>
                    <a:pt x="4433" y="12317"/>
                  </a:cubicBezTo>
                  <a:cubicBezTo>
                    <a:pt x="4393" y="12317"/>
                    <a:pt x="4362" y="12358"/>
                    <a:pt x="4362" y="12408"/>
                  </a:cubicBezTo>
                  <a:lnTo>
                    <a:pt x="4362" y="12603"/>
                  </a:lnTo>
                  <a:close/>
                  <a:moveTo>
                    <a:pt x="23322" y="12603"/>
                  </a:moveTo>
                  <a:lnTo>
                    <a:pt x="23322" y="12408"/>
                  </a:lnTo>
                  <a:cubicBezTo>
                    <a:pt x="23322" y="12358"/>
                    <a:pt x="23292" y="12317"/>
                    <a:pt x="23251" y="12317"/>
                  </a:cubicBezTo>
                  <a:cubicBezTo>
                    <a:pt x="23208" y="12317"/>
                    <a:pt x="23178" y="12358"/>
                    <a:pt x="23178" y="12408"/>
                  </a:cubicBezTo>
                  <a:lnTo>
                    <a:pt x="23178" y="12603"/>
                  </a:lnTo>
                  <a:close/>
                  <a:moveTo>
                    <a:pt x="24259" y="12603"/>
                  </a:moveTo>
                  <a:lnTo>
                    <a:pt x="24259" y="12408"/>
                  </a:lnTo>
                  <a:cubicBezTo>
                    <a:pt x="24259" y="12358"/>
                    <a:pt x="24226" y="12317"/>
                    <a:pt x="24186" y="12317"/>
                  </a:cubicBezTo>
                  <a:cubicBezTo>
                    <a:pt x="24145" y="12317"/>
                    <a:pt x="24115" y="12358"/>
                    <a:pt x="24115" y="12408"/>
                  </a:cubicBezTo>
                  <a:lnTo>
                    <a:pt x="24115" y="12603"/>
                  </a:lnTo>
                  <a:close/>
                  <a:moveTo>
                    <a:pt x="3942" y="12694"/>
                  </a:moveTo>
                  <a:lnTo>
                    <a:pt x="3942" y="12411"/>
                  </a:lnTo>
                  <a:cubicBezTo>
                    <a:pt x="3942" y="12358"/>
                    <a:pt x="3909" y="12317"/>
                    <a:pt x="3869" y="12317"/>
                  </a:cubicBezTo>
                  <a:cubicBezTo>
                    <a:pt x="3828" y="12317"/>
                    <a:pt x="3798" y="12358"/>
                    <a:pt x="3798" y="12411"/>
                  </a:cubicBezTo>
                  <a:lnTo>
                    <a:pt x="3798" y="12694"/>
                  </a:lnTo>
                  <a:close/>
                  <a:moveTo>
                    <a:pt x="23694" y="12694"/>
                  </a:moveTo>
                  <a:lnTo>
                    <a:pt x="23694" y="12411"/>
                  </a:lnTo>
                  <a:cubicBezTo>
                    <a:pt x="23694" y="12358"/>
                    <a:pt x="23662" y="12317"/>
                    <a:pt x="23621" y="12317"/>
                  </a:cubicBezTo>
                  <a:cubicBezTo>
                    <a:pt x="23581" y="12317"/>
                    <a:pt x="23550" y="12358"/>
                    <a:pt x="23550" y="12411"/>
                  </a:cubicBezTo>
                  <a:lnTo>
                    <a:pt x="23550" y="12694"/>
                  </a:lnTo>
                  <a:close/>
                  <a:moveTo>
                    <a:pt x="23910" y="12694"/>
                  </a:moveTo>
                  <a:lnTo>
                    <a:pt x="23910" y="12411"/>
                  </a:lnTo>
                  <a:cubicBezTo>
                    <a:pt x="23910" y="12358"/>
                    <a:pt x="23877" y="12317"/>
                    <a:pt x="23836" y="12317"/>
                  </a:cubicBezTo>
                  <a:cubicBezTo>
                    <a:pt x="23798" y="12317"/>
                    <a:pt x="23765" y="12358"/>
                    <a:pt x="23765" y="12411"/>
                  </a:cubicBezTo>
                  <a:lnTo>
                    <a:pt x="23765" y="12694"/>
                  </a:lnTo>
                  <a:close/>
                  <a:moveTo>
                    <a:pt x="4157" y="12694"/>
                  </a:moveTo>
                  <a:lnTo>
                    <a:pt x="4157" y="12411"/>
                  </a:lnTo>
                  <a:cubicBezTo>
                    <a:pt x="4157" y="12358"/>
                    <a:pt x="4124" y="12317"/>
                    <a:pt x="4084" y="12317"/>
                  </a:cubicBezTo>
                  <a:cubicBezTo>
                    <a:pt x="4043" y="12317"/>
                    <a:pt x="4013" y="12358"/>
                    <a:pt x="4013" y="12411"/>
                  </a:cubicBezTo>
                  <a:lnTo>
                    <a:pt x="4013" y="12694"/>
                  </a:lnTo>
                  <a:close/>
                  <a:moveTo>
                    <a:pt x="23320" y="13036"/>
                  </a:moveTo>
                  <a:lnTo>
                    <a:pt x="23320" y="12844"/>
                  </a:lnTo>
                  <a:cubicBezTo>
                    <a:pt x="23320" y="12793"/>
                    <a:pt x="23287" y="12750"/>
                    <a:pt x="23246" y="12750"/>
                  </a:cubicBezTo>
                  <a:cubicBezTo>
                    <a:pt x="23206" y="12750"/>
                    <a:pt x="23175" y="12793"/>
                    <a:pt x="23175" y="12844"/>
                  </a:cubicBezTo>
                  <a:lnTo>
                    <a:pt x="23175" y="13036"/>
                  </a:lnTo>
                  <a:close/>
                  <a:moveTo>
                    <a:pt x="3565" y="13036"/>
                  </a:moveTo>
                  <a:lnTo>
                    <a:pt x="3565" y="12844"/>
                  </a:lnTo>
                  <a:cubicBezTo>
                    <a:pt x="3565" y="12793"/>
                    <a:pt x="3534" y="12750"/>
                    <a:pt x="3494" y="12750"/>
                  </a:cubicBezTo>
                  <a:cubicBezTo>
                    <a:pt x="3453" y="12750"/>
                    <a:pt x="3423" y="12793"/>
                    <a:pt x="3423" y="12844"/>
                  </a:cubicBezTo>
                  <a:lnTo>
                    <a:pt x="3423" y="13036"/>
                  </a:lnTo>
                  <a:close/>
                  <a:moveTo>
                    <a:pt x="4502" y="13036"/>
                  </a:moveTo>
                  <a:lnTo>
                    <a:pt x="4502" y="12844"/>
                  </a:lnTo>
                  <a:cubicBezTo>
                    <a:pt x="4502" y="12793"/>
                    <a:pt x="4469" y="12750"/>
                    <a:pt x="4428" y="12750"/>
                  </a:cubicBezTo>
                  <a:cubicBezTo>
                    <a:pt x="4388" y="12750"/>
                    <a:pt x="4357" y="12793"/>
                    <a:pt x="4357" y="12844"/>
                  </a:cubicBezTo>
                  <a:lnTo>
                    <a:pt x="4357" y="13036"/>
                  </a:lnTo>
                  <a:close/>
                  <a:moveTo>
                    <a:pt x="24254" y="13036"/>
                  </a:moveTo>
                  <a:lnTo>
                    <a:pt x="24254" y="12844"/>
                  </a:lnTo>
                  <a:cubicBezTo>
                    <a:pt x="24254" y="12793"/>
                    <a:pt x="24221" y="12750"/>
                    <a:pt x="24181" y="12750"/>
                  </a:cubicBezTo>
                  <a:cubicBezTo>
                    <a:pt x="24140" y="12750"/>
                    <a:pt x="24110" y="12793"/>
                    <a:pt x="24110" y="12844"/>
                  </a:cubicBezTo>
                  <a:lnTo>
                    <a:pt x="24110" y="13036"/>
                  </a:lnTo>
                  <a:close/>
                  <a:moveTo>
                    <a:pt x="3793" y="13094"/>
                  </a:moveTo>
                  <a:lnTo>
                    <a:pt x="3937" y="13094"/>
                  </a:lnTo>
                  <a:lnTo>
                    <a:pt x="3937" y="12788"/>
                  </a:lnTo>
                  <a:lnTo>
                    <a:pt x="3793" y="12788"/>
                  </a:lnTo>
                  <a:close/>
                  <a:moveTo>
                    <a:pt x="23545" y="13094"/>
                  </a:moveTo>
                  <a:lnTo>
                    <a:pt x="23689" y="13094"/>
                  </a:lnTo>
                  <a:lnTo>
                    <a:pt x="23689" y="12788"/>
                  </a:lnTo>
                  <a:lnTo>
                    <a:pt x="23545" y="12788"/>
                  </a:lnTo>
                  <a:close/>
                  <a:moveTo>
                    <a:pt x="4010" y="13094"/>
                  </a:moveTo>
                  <a:lnTo>
                    <a:pt x="4152" y="13094"/>
                  </a:lnTo>
                  <a:lnTo>
                    <a:pt x="4152" y="12788"/>
                  </a:lnTo>
                  <a:lnTo>
                    <a:pt x="4010" y="12788"/>
                  </a:lnTo>
                  <a:close/>
                  <a:moveTo>
                    <a:pt x="23760" y="13094"/>
                  </a:moveTo>
                  <a:lnTo>
                    <a:pt x="23905" y="13094"/>
                  </a:lnTo>
                  <a:lnTo>
                    <a:pt x="23905" y="12788"/>
                  </a:lnTo>
                  <a:lnTo>
                    <a:pt x="23763" y="12788"/>
                  </a:lnTo>
                  <a:close/>
                  <a:moveTo>
                    <a:pt x="3423" y="13494"/>
                  </a:moveTo>
                  <a:lnTo>
                    <a:pt x="3567" y="13494"/>
                  </a:lnTo>
                  <a:lnTo>
                    <a:pt x="3567" y="13191"/>
                  </a:lnTo>
                  <a:lnTo>
                    <a:pt x="3423" y="13191"/>
                  </a:lnTo>
                  <a:close/>
                  <a:moveTo>
                    <a:pt x="23760" y="13494"/>
                  </a:moveTo>
                  <a:lnTo>
                    <a:pt x="23905" y="13494"/>
                  </a:lnTo>
                  <a:lnTo>
                    <a:pt x="23905" y="13191"/>
                  </a:lnTo>
                  <a:lnTo>
                    <a:pt x="23763" y="13191"/>
                  </a:lnTo>
                  <a:close/>
                  <a:moveTo>
                    <a:pt x="4357" y="13494"/>
                  </a:moveTo>
                  <a:lnTo>
                    <a:pt x="4502" y="13494"/>
                  </a:lnTo>
                  <a:lnTo>
                    <a:pt x="4502" y="13191"/>
                  </a:lnTo>
                  <a:lnTo>
                    <a:pt x="4357" y="13191"/>
                  </a:lnTo>
                  <a:close/>
                  <a:moveTo>
                    <a:pt x="24110" y="13494"/>
                  </a:moveTo>
                  <a:lnTo>
                    <a:pt x="24254" y="13494"/>
                  </a:lnTo>
                  <a:lnTo>
                    <a:pt x="24254" y="13191"/>
                  </a:lnTo>
                  <a:lnTo>
                    <a:pt x="24110" y="13191"/>
                  </a:lnTo>
                  <a:close/>
                  <a:moveTo>
                    <a:pt x="4010" y="13494"/>
                  </a:moveTo>
                  <a:lnTo>
                    <a:pt x="4152" y="13494"/>
                  </a:lnTo>
                  <a:lnTo>
                    <a:pt x="4152" y="13191"/>
                  </a:lnTo>
                  <a:lnTo>
                    <a:pt x="4010" y="13191"/>
                  </a:lnTo>
                  <a:close/>
                  <a:moveTo>
                    <a:pt x="3793" y="13494"/>
                  </a:moveTo>
                  <a:lnTo>
                    <a:pt x="3937" y="13494"/>
                  </a:lnTo>
                  <a:lnTo>
                    <a:pt x="3937" y="13191"/>
                  </a:lnTo>
                  <a:lnTo>
                    <a:pt x="3793" y="13191"/>
                  </a:lnTo>
                  <a:close/>
                  <a:moveTo>
                    <a:pt x="23545" y="13494"/>
                  </a:moveTo>
                  <a:lnTo>
                    <a:pt x="23689" y="13494"/>
                  </a:lnTo>
                  <a:lnTo>
                    <a:pt x="23689" y="13191"/>
                  </a:lnTo>
                  <a:lnTo>
                    <a:pt x="23545" y="13191"/>
                  </a:lnTo>
                  <a:close/>
                  <a:moveTo>
                    <a:pt x="23175" y="13494"/>
                  </a:moveTo>
                  <a:lnTo>
                    <a:pt x="23320" y="13494"/>
                  </a:lnTo>
                  <a:lnTo>
                    <a:pt x="23320" y="13191"/>
                  </a:lnTo>
                  <a:lnTo>
                    <a:pt x="23175" y="13191"/>
                  </a:lnTo>
                  <a:close/>
                  <a:moveTo>
                    <a:pt x="25320" y="8760"/>
                  </a:moveTo>
                  <a:lnTo>
                    <a:pt x="25322" y="8760"/>
                  </a:lnTo>
                  <a:lnTo>
                    <a:pt x="25408" y="8833"/>
                  </a:lnTo>
                  <a:lnTo>
                    <a:pt x="25408" y="8833"/>
                  </a:lnTo>
                  <a:lnTo>
                    <a:pt x="25320" y="8978"/>
                  </a:lnTo>
                  <a:lnTo>
                    <a:pt x="25320" y="8978"/>
                  </a:lnTo>
                  <a:lnTo>
                    <a:pt x="25320" y="9314"/>
                  </a:lnTo>
                  <a:lnTo>
                    <a:pt x="25322" y="9314"/>
                  </a:lnTo>
                  <a:lnTo>
                    <a:pt x="25411" y="9390"/>
                  </a:lnTo>
                  <a:lnTo>
                    <a:pt x="25411" y="9390"/>
                  </a:lnTo>
                  <a:lnTo>
                    <a:pt x="25325" y="9532"/>
                  </a:lnTo>
                  <a:lnTo>
                    <a:pt x="25320" y="9532"/>
                  </a:lnTo>
                  <a:lnTo>
                    <a:pt x="25320" y="11228"/>
                  </a:lnTo>
                  <a:lnTo>
                    <a:pt x="25322" y="11228"/>
                  </a:lnTo>
                  <a:lnTo>
                    <a:pt x="25411" y="11302"/>
                  </a:lnTo>
                  <a:lnTo>
                    <a:pt x="25320" y="11302"/>
                  </a:lnTo>
                  <a:lnTo>
                    <a:pt x="25320" y="11302"/>
                  </a:lnTo>
                  <a:lnTo>
                    <a:pt x="25411" y="11302"/>
                  </a:lnTo>
                  <a:lnTo>
                    <a:pt x="25320" y="11446"/>
                  </a:lnTo>
                  <a:lnTo>
                    <a:pt x="25320" y="11446"/>
                  </a:lnTo>
                  <a:lnTo>
                    <a:pt x="25320" y="11783"/>
                  </a:lnTo>
                  <a:lnTo>
                    <a:pt x="25322" y="11783"/>
                  </a:lnTo>
                  <a:lnTo>
                    <a:pt x="25411" y="11856"/>
                  </a:lnTo>
                  <a:lnTo>
                    <a:pt x="25320" y="11856"/>
                  </a:lnTo>
                  <a:lnTo>
                    <a:pt x="25320" y="11856"/>
                  </a:lnTo>
                  <a:lnTo>
                    <a:pt x="25411" y="11856"/>
                  </a:lnTo>
                  <a:lnTo>
                    <a:pt x="25325" y="12001"/>
                  </a:lnTo>
                  <a:lnTo>
                    <a:pt x="25320" y="12001"/>
                  </a:lnTo>
                  <a:lnTo>
                    <a:pt x="25320" y="14631"/>
                  </a:lnTo>
                  <a:lnTo>
                    <a:pt x="26312" y="14631"/>
                  </a:lnTo>
                  <a:lnTo>
                    <a:pt x="26312" y="9241"/>
                  </a:lnTo>
                  <a:cubicBezTo>
                    <a:pt x="25859" y="8801"/>
                    <a:pt x="25492" y="8423"/>
                    <a:pt x="25320" y="8246"/>
                  </a:cubicBezTo>
                  <a:close/>
                  <a:moveTo>
                    <a:pt x="2377" y="8231"/>
                  </a:moveTo>
                  <a:cubicBezTo>
                    <a:pt x="2213" y="8403"/>
                    <a:pt x="1838" y="8788"/>
                    <a:pt x="1372" y="9241"/>
                  </a:cubicBezTo>
                  <a:lnTo>
                    <a:pt x="1372" y="14634"/>
                  </a:lnTo>
                  <a:lnTo>
                    <a:pt x="2377" y="14634"/>
                  </a:lnTo>
                  <a:lnTo>
                    <a:pt x="2377" y="12001"/>
                  </a:lnTo>
                  <a:lnTo>
                    <a:pt x="2375" y="12001"/>
                  </a:lnTo>
                  <a:lnTo>
                    <a:pt x="2289" y="11859"/>
                  </a:lnTo>
                  <a:lnTo>
                    <a:pt x="2377" y="11859"/>
                  </a:lnTo>
                  <a:lnTo>
                    <a:pt x="2377" y="11859"/>
                  </a:lnTo>
                  <a:lnTo>
                    <a:pt x="2289" y="11859"/>
                  </a:lnTo>
                  <a:lnTo>
                    <a:pt x="2377" y="11785"/>
                  </a:lnTo>
                  <a:lnTo>
                    <a:pt x="2377" y="11444"/>
                  </a:lnTo>
                  <a:lnTo>
                    <a:pt x="2289" y="11304"/>
                  </a:lnTo>
                  <a:lnTo>
                    <a:pt x="2377" y="11304"/>
                  </a:lnTo>
                  <a:lnTo>
                    <a:pt x="2377" y="11304"/>
                  </a:lnTo>
                  <a:lnTo>
                    <a:pt x="2289" y="11304"/>
                  </a:lnTo>
                  <a:lnTo>
                    <a:pt x="2377" y="11231"/>
                  </a:lnTo>
                  <a:lnTo>
                    <a:pt x="2377" y="9535"/>
                  </a:lnTo>
                  <a:lnTo>
                    <a:pt x="2375" y="9535"/>
                  </a:lnTo>
                  <a:lnTo>
                    <a:pt x="2289" y="9390"/>
                  </a:lnTo>
                  <a:lnTo>
                    <a:pt x="2289" y="9390"/>
                  </a:lnTo>
                  <a:lnTo>
                    <a:pt x="2377" y="9317"/>
                  </a:lnTo>
                  <a:lnTo>
                    <a:pt x="2377" y="8975"/>
                  </a:lnTo>
                  <a:lnTo>
                    <a:pt x="2289" y="8836"/>
                  </a:lnTo>
                  <a:lnTo>
                    <a:pt x="2289" y="8836"/>
                  </a:lnTo>
                  <a:lnTo>
                    <a:pt x="2377" y="8763"/>
                  </a:lnTo>
                  <a:close/>
                  <a:moveTo>
                    <a:pt x="22130" y="6725"/>
                  </a:moveTo>
                  <a:lnTo>
                    <a:pt x="5572" y="6725"/>
                  </a:lnTo>
                  <a:lnTo>
                    <a:pt x="5659" y="6798"/>
                  </a:lnTo>
                  <a:lnTo>
                    <a:pt x="5659" y="6798"/>
                  </a:lnTo>
                  <a:lnTo>
                    <a:pt x="5567" y="6942"/>
                  </a:lnTo>
                  <a:lnTo>
                    <a:pt x="5567" y="7279"/>
                  </a:lnTo>
                  <a:lnTo>
                    <a:pt x="5567" y="7279"/>
                  </a:lnTo>
                  <a:lnTo>
                    <a:pt x="5656" y="7352"/>
                  </a:lnTo>
                  <a:lnTo>
                    <a:pt x="5656" y="7352"/>
                  </a:lnTo>
                  <a:lnTo>
                    <a:pt x="5570" y="7497"/>
                  </a:lnTo>
                  <a:lnTo>
                    <a:pt x="5567" y="7497"/>
                  </a:lnTo>
                  <a:lnTo>
                    <a:pt x="5567" y="7497"/>
                  </a:lnTo>
                  <a:lnTo>
                    <a:pt x="5570" y="7497"/>
                  </a:lnTo>
                  <a:lnTo>
                    <a:pt x="5567" y="8003"/>
                  </a:lnTo>
                  <a:lnTo>
                    <a:pt x="5567" y="8000"/>
                  </a:lnTo>
                  <a:lnTo>
                    <a:pt x="5567" y="8760"/>
                  </a:lnTo>
                  <a:lnTo>
                    <a:pt x="5570" y="8760"/>
                  </a:lnTo>
                  <a:lnTo>
                    <a:pt x="5659" y="8833"/>
                  </a:lnTo>
                  <a:lnTo>
                    <a:pt x="5659" y="8833"/>
                  </a:lnTo>
                  <a:lnTo>
                    <a:pt x="5567" y="8978"/>
                  </a:lnTo>
                  <a:lnTo>
                    <a:pt x="5567" y="8978"/>
                  </a:lnTo>
                  <a:lnTo>
                    <a:pt x="5567" y="9314"/>
                  </a:lnTo>
                  <a:lnTo>
                    <a:pt x="5570" y="9314"/>
                  </a:lnTo>
                  <a:lnTo>
                    <a:pt x="5659" y="9388"/>
                  </a:lnTo>
                  <a:lnTo>
                    <a:pt x="5659" y="9388"/>
                  </a:lnTo>
                  <a:lnTo>
                    <a:pt x="5572" y="9532"/>
                  </a:lnTo>
                  <a:lnTo>
                    <a:pt x="5567" y="9532"/>
                  </a:lnTo>
                  <a:lnTo>
                    <a:pt x="5567" y="11228"/>
                  </a:lnTo>
                  <a:lnTo>
                    <a:pt x="5570" y="11228"/>
                  </a:lnTo>
                  <a:lnTo>
                    <a:pt x="5659" y="11302"/>
                  </a:lnTo>
                  <a:lnTo>
                    <a:pt x="5567" y="11302"/>
                  </a:lnTo>
                  <a:lnTo>
                    <a:pt x="5567" y="11302"/>
                  </a:lnTo>
                  <a:lnTo>
                    <a:pt x="5659" y="11302"/>
                  </a:lnTo>
                  <a:lnTo>
                    <a:pt x="5570" y="11446"/>
                  </a:lnTo>
                  <a:lnTo>
                    <a:pt x="5570" y="11446"/>
                  </a:lnTo>
                  <a:lnTo>
                    <a:pt x="5570" y="11783"/>
                  </a:lnTo>
                  <a:lnTo>
                    <a:pt x="5570" y="11783"/>
                  </a:lnTo>
                  <a:lnTo>
                    <a:pt x="5659" y="11856"/>
                  </a:lnTo>
                  <a:lnTo>
                    <a:pt x="5570" y="11856"/>
                  </a:lnTo>
                  <a:lnTo>
                    <a:pt x="5570" y="11856"/>
                  </a:lnTo>
                  <a:lnTo>
                    <a:pt x="5659" y="11856"/>
                  </a:lnTo>
                  <a:lnTo>
                    <a:pt x="5572" y="12001"/>
                  </a:lnTo>
                  <a:lnTo>
                    <a:pt x="5570" y="12001"/>
                  </a:lnTo>
                  <a:lnTo>
                    <a:pt x="5570" y="14631"/>
                  </a:lnTo>
                  <a:lnTo>
                    <a:pt x="6656" y="14631"/>
                  </a:lnTo>
                  <a:lnTo>
                    <a:pt x="6656" y="14634"/>
                  </a:lnTo>
                  <a:lnTo>
                    <a:pt x="21117" y="14634"/>
                  </a:lnTo>
                  <a:lnTo>
                    <a:pt x="21117" y="14631"/>
                  </a:lnTo>
                  <a:lnTo>
                    <a:pt x="22132" y="14631"/>
                  </a:lnTo>
                  <a:lnTo>
                    <a:pt x="22132" y="12001"/>
                  </a:lnTo>
                  <a:lnTo>
                    <a:pt x="22132" y="12001"/>
                  </a:lnTo>
                  <a:lnTo>
                    <a:pt x="22046" y="11856"/>
                  </a:lnTo>
                  <a:lnTo>
                    <a:pt x="22135" y="11856"/>
                  </a:lnTo>
                  <a:lnTo>
                    <a:pt x="22135" y="11856"/>
                  </a:lnTo>
                  <a:lnTo>
                    <a:pt x="22046" y="11856"/>
                  </a:lnTo>
                  <a:lnTo>
                    <a:pt x="22135" y="11783"/>
                  </a:lnTo>
                  <a:lnTo>
                    <a:pt x="22135" y="11446"/>
                  </a:lnTo>
                  <a:lnTo>
                    <a:pt x="22046" y="11304"/>
                  </a:lnTo>
                  <a:lnTo>
                    <a:pt x="22135" y="11304"/>
                  </a:lnTo>
                  <a:lnTo>
                    <a:pt x="22135" y="11304"/>
                  </a:lnTo>
                  <a:lnTo>
                    <a:pt x="22046" y="11304"/>
                  </a:lnTo>
                  <a:lnTo>
                    <a:pt x="22135" y="11231"/>
                  </a:lnTo>
                  <a:lnTo>
                    <a:pt x="22135" y="9535"/>
                  </a:lnTo>
                  <a:lnTo>
                    <a:pt x="22135" y="9535"/>
                  </a:lnTo>
                  <a:lnTo>
                    <a:pt x="22046" y="9390"/>
                  </a:lnTo>
                  <a:lnTo>
                    <a:pt x="22046" y="9390"/>
                  </a:lnTo>
                  <a:lnTo>
                    <a:pt x="22135" y="9317"/>
                  </a:lnTo>
                  <a:lnTo>
                    <a:pt x="22135" y="8978"/>
                  </a:lnTo>
                  <a:lnTo>
                    <a:pt x="22046" y="8836"/>
                  </a:lnTo>
                  <a:lnTo>
                    <a:pt x="22046" y="8836"/>
                  </a:lnTo>
                  <a:lnTo>
                    <a:pt x="22135" y="8763"/>
                  </a:lnTo>
                  <a:lnTo>
                    <a:pt x="22135" y="7778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049" y="7355"/>
                  </a:lnTo>
                  <a:lnTo>
                    <a:pt x="22049" y="7355"/>
                  </a:lnTo>
                  <a:lnTo>
                    <a:pt x="22137" y="7281"/>
                  </a:lnTo>
                  <a:lnTo>
                    <a:pt x="22137" y="6942"/>
                  </a:lnTo>
                  <a:lnTo>
                    <a:pt x="22049" y="6800"/>
                  </a:lnTo>
                  <a:lnTo>
                    <a:pt x="22049" y="6800"/>
                  </a:lnTo>
                  <a:close/>
                  <a:moveTo>
                    <a:pt x="1256" y="9352"/>
                  </a:moveTo>
                  <a:cubicBezTo>
                    <a:pt x="1205" y="9403"/>
                    <a:pt x="1155" y="9451"/>
                    <a:pt x="1101" y="9502"/>
                  </a:cubicBezTo>
                  <a:lnTo>
                    <a:pt x="1101" y="14636"/>
                  </a:lnTo>
                  <a:lnTo>
                    <a:pt x="1256" y="14636"/>
                  </a:lnTo>
                  <a:close/>
                  <a:moveTo>
                    <a:pt x="988" y="9611"/>
                  </a:moveTo>
                  <a:cubicBezTo>
                    <a:pt x="891" y="9699"/>
                    <a:pt x="795" y="9790"/>
                    <a:pt x="696" y="9882"/>
                  </a:cubicBezTo>
                  <a:lnTo>
                    <a:pt x="696" y="14636"/>
                  </a:lnTo>
                  <a:lnTo>
                    <a:pt x="988" y="14636"/>
                  </a:lnTo>
                  <a:close/>
                  <a:moveTo>
                    <a:pt x="582" y="9988"/>
                  </a:moveTo>
                  <a:cubicBezTo>
                    <a:pt x="529" y="10033"/>
                    <a:pt x="476" y="10082"/>
                    <a:pt x="423" y="10130"/>
                  </a:cubicBezTo>
                  <a:lnTo>
                    <a:pt x="423" y="14636"/>
                  </a:lnTo>
                  <a:lnTo>
                    <a:pt x="582" y="14636"/>
                  </a:lnTo>
                  <a:close/>
                  <a:moveTo>
                    <a:pt x="26695" y="9611"/>
                  </a:moveTo>
                  <a:lnTo>
                    <a:pt x="26695" y="14636"/>
                  </a:lnTo>
                  <a:lnTo>
                    <a:pt x="26986" y="14636"/>
                  </a:lnTo>
                  <a:lnTo>
                    <a:pt x="26986" y="9882"/>
                  </a:lnTo>
                  <a:cubicBezTo>
                    <a:pt x="26887" y="9790"/>
                    <a:pt x="26791" y="9699"/>
                    <a:pt x="26695" y="9611"/>
                  </a:cubicBezTo>
                  <a:close/>
                  <a:moveTo>
                    <a:pt x="26426" y="9350"/>
                  </a:moveTo>
                  <a:lnTo>
                    <a:pt x="26426" y="14636"/>
                  </a:lnTo>
                  <a:lnTo>
                    <a:pt x="26581" y="14636"/>
                  </a:lnTo>
                  <a:lnTo>
                    <a:pt x="26581" y="9502"/>
                  </a:lnTo>
                  <a:cubicBezTo>
                    <a:pt x="26527" y="9451"/>
                    <a:pt x="26477" y="9403"/>
                    <a:pt x="26426" y="9352"/>
                  </a:cubicBezTo>
                  <a:close/>
                  <a:moveTo>
                    <a:pt x="27100" y="9985"/>
                  </a:moveTo>
                  <a:lnTo>
                    <a:pt x="27100" y="14636"/>
                  </a:lnTo>
                  <a:lnTo>
                    <a:pt x="27259" y="14636"/>
                  </a:lnTo>
                  <a:lnTo>
                    <a:pt x="27259" y="10130"/>
                  </a:lnTo>
                  <a:cubicBezTo>
                    <a:pt x="27206" y="10084"/>
                    <a:pt x="27153" y="10036"/>
                    <a:pt x="27102" y="9988"/>
                  </a:cubicBezTo>
                  <a:close/>
                  <a:moveTo>
                    <a:pt x="23429" y="14730"/>
                  </a:moveTo>
                  <a:lnTo>
                    <a:pt x="24026" y="14730"/>
                  </a:lnTo>
                  <a:lnTo>
                    <a:pt x="24026" y="14644"/>
                  </a:lnTo>
                  <a:lnTo>
                    <a:pt x="23429" y="14644"/>
                  </a:lnTo>
                  <a:close/>
                  <a:moveTo>
                    <a:pt x="3676" y="14730"/>
                  </a:moveTo>
                  <a:lnTo>
                    <a:pt x="4271" y="14730"/>
                  </a:lnTo>
                  <a:lnTo>
                    <a:pt x="4271" y="14644"/>
                  </a:lnTo>
                  <a:lnTo>
                    <a:pt x="3676" y="14644"/>
                  </a:lnTo>
                  <a:close/>
                  <a:moveTo>
                    <a:pt x="3205" y="14758"/>
                  </a:moveTo>
                  <a:lnTo>
                    <a:pt x="3514" y="14758"/>
                  </a:lnTo>
                  <a:lnTo>
                    <a:pt x="3514" y="14699"/>
                  </a:lnTo>
                  <a:lnTo>
                    <a:pt x="3205" y="14699"/>
                  </a:lnTo>
                  <a:close/>
                  <a:moveTo>
                    <a:pt x="22958" y="14758"/>
                  </a:moveTo>
                  <a:lnTo>
                    <a:pt x="23267" y="14758"/>
                  </a:lnTo>
                  <a:lnTo>
                    <a:pt x="23267" y="14699"/>
                  </a:lnTo>
                  <a:lnTo>
                    <a:pt x="22958" y="14699"/>
                  </a:lnTo>
                  <a:close/>
                  <a:moveTo>
                    <a:pt x="4431" y="14758"/>
                  </a:moveTo>
                  <a:lnTo>
                    <a:pt x="4740" y="14758"/>
                  </a:lnTo>
                  <a:lnTo>
                    <a:pt x="4740" y="14699"/>
                  </a:lnTo>
                  <a:lnTo>
                    <a:pt x="4431" y="14699"/>
                  </a:lnTo>
                  <a:close/>
                  <a:moveTo>
                    <a:pt x="24186" y="14758"/>
                  </a:moveTo>
                  <a:lnTo>
                    <a:pt x="24492" y="14758"/>
                  </a:lnTo>
                  <a:lnTo>
                    <a:pt x="24492" y="14699"/>
                  </a:lnTo>
                  <a:lnTo>
                    <a:pt x="24186" y="14699"/>
                  </a:lnTo>
                  <a:close/>
                  <a:moveTo>
                    <a:pt x="4780" y="14818"/>
                  </a:moveTo>
                  <a:lnTo>
                    <a:pt x="4780" y="14294"/>
                  </a:lnTo>
                  <a:cubicBezTo>
                    <a:pt x="4780" y="14168"/>
                    <a:pt x="4694" y="14066"/>
                    <a:pt x="4585" y="14066"/>
                  </a:cubicBezTo>
                  <a:cubicBezTo>
                    <a:pt x="4479" y="14066"/>
                    <a:pt x="4390" y="14170"/>
                    <a:pt x="4390" y="14294"/>
                  </a:cubicBezTo>
                  <a:lnTo>
                    <a:pt x="4390" y="14818"/>
                  </a:lnTo>
                  <a:close/>
                  <a:moveTo>
                    <a:pt x="23307" y="14818"/>
                  </a:moveTo>
                  <a:lnTo>
                    <a:pt x="23307" y="14294"/>
                  </a:lnTo>
                  <a:cubicBezTo>
                    <a:pt x="23307" y="14168"/>
                    <a:pt x="23221" y="14066"/>
                    <a:pt x="23112" y="14066"/>
                  </a:cubicBezTo>
                  <a:cubicBezTo>
                    <a:pt x="23006" y="14066"/>
                    <a:pt x="22917" y="14170"/>
                    <a:pt x="22917" y="14294"/>
                  </a:cubicBezTo>
                  <a:lnTo>
                    <a:pt x="22917" y="14818"/>
                  </a:lnTo>
                  <a:close/>
                  <a:moveTo>
                    <a:pt x="3555" y="14818"/>
                  </a:moveTo>
                  <a:lnTo>
                    <a:pt x="3555" y="14294"/>
                  </a:lnTo>
                  <a:cubicBezTo>
                    <a:pt x="3555" y="14168"/>
                    <a:pt x="3469" y="14066"/>
                    <a:pt x="3360" y="14066"/>
                  </a:cubicBezTo>
                  <a:cubicBezTo>
                    <a:pt x="3253" y="14066"/>
                    <a:pt x="3165" y="14170"/>
                    <a:pt x="3165" y="14294"/>
                  </a:cubicBezTo>
                  <a:lnTo>
                    <a:pt x="3165" y="14818"/>
                  </a:lnTo>
                  <a:close/>
                  <a:moveTo>
                    <a:pt x="24532" y="14818"/>
                  </a:moveTo>
                  <a:lnTo>
                    <a:pt x="24532" y="14294"/>
                  </a:lnTo>
                  <a:cubicBezTo>
                    <a:pt x="24532" y="14168"/>
                    <a:pt x="24446" y="14066"/>
                    <a:pt x="24337" y="14066"/>
                  </a:cubicBezTo>
                  <a:cubicBezTo>
                    <a:pt x="24231" y="14066"/>
                    <a:pt x="24143" y="14170"/>
                    <a:pt x="24143" y="14294"/>
                  </a:cubicBezTo>
                  <a:lnTo>
                    <a:pt x="24143" y="14818"/>
                  </a:lnTo>
                  <a:close/>
                  <a:moveTo>
                    <a:pt x="4352" y="14818"/>
                  </a:moveTo>
                  <a:lnTo>
                    <a:pt x="4352" y="14044"/>
                  </a:lnTo>
                  <a:cubicBezTo>
                    <a:pt x="4352" y="13856"/>
                    <a:pt x="4183" y="13704"/>
                    <a:pt x="3975" y="13704"/>
                  </a:cubicBezTo>
                  <a:cubicBezTo>
                    <a:pt x="3767" y="13704"/>
                    <a:pt x="3598" y="13856"/>
                    <a:pt x="3598" y="14044"/>
                  </a:cubicBezTo>
                  <a:lnTo>
                    <a:pt x="3598" y="14818"/>
                  </a:lnTo>
                  <a:close/>
                  <a:moveTo>
                    <a:pt x="24105" y="14818"/>
                  </a:moveTo>
                  <a:lnTo>
                    <a:pt x="24105" y="14044"/>
                  </a:lnTo>
                  <a:cubicBezTo>
                    <a:pt x="24105" y="13856"/>
                    <a:pt x="23935" y="13704"/>
                    <a:pt x="23727" y="13704"/>
                  </a:cubicBezTo>
                  <a:cubicBezTo>
                    <a:pt x="23520" y="13704"/>
                    <a:pt x="23350" y="13856"/>
                    <a:pt x="23350" y="14044"/>
                  </a:cubicBezTo>
                  <a:lnTo>
                    <a:pt x="23350" y="14818"/>
                  </a:lnTo>
                  <a:close/>
                  <a:moveTo>
                    <a:pt x="6653" y="15173"/>
                  </a:moveTo>
                  <a:close/>
                  <a:moveTo>
                    <a:pt x="5666" y="15469"/>
                  </a:moveTo>
                  <a:lnTo>
                    <a:pt x="5798" y="15469"/>
                  </a:lnTo>
                  <a:lnTo>
                    <a:pt x="5798" y="15294"/>
                  </a:lnTo>
                  <a:lnTo>
                    <a:pt x="5666" y="15294"/>
                  </a:lnTo>
                  <a:close/>
                  <a:moveTo>
                    <a:pt x="5018" y="15469"/>
                  </a:moveTo>
                  <a:lnTo>
                    <a:pt x="5150" y="15469"/>
                  </a:lnTo>
                  <a:lnTo>
                    <a:pt x="5150" y="15294"/>
                  </a:lnTo>
                  <a:lnTo>
                    <a:pt x="5018" y="15294"/>
                  </a:lnTo>
                  <a:close/>
                  <a:moveTo>
                    <a:pt x="3476" y="15469"/>
                  </a:moveTo>
                  <a:lnTo>
                    <a:pt x="3608" y="15469"/>
                  </a:lnTo>
                  <a:lnTo>
                    <a:pt x="3608" y="15294"/>
                  </a:lnTo>
                  <a:lnTo>
                    <a:pt x="3476" y="15294"/>
                  </a:lnTo>
                  <a:close/>
                  <a:moveTo>
                    <a:pt x="2180" y="15469"/>
                  </a:moveTo>
                  <a:lnTo>
                    <a:pt x="2312" y="15469"/>
                  </a:lnTo>
                  <a:lnTo>
                    <a:pt x="2312" y="15294"/>
                  </a:lnTo>
                  <a:lnTo>
                    <a:pt x="2180" y="15294"/>
                  </a:lnTo>
                  <a:close/>
                  <a:moveTo>
                    <a:pt x="21284" y="15469"/>
                  </a:moveTo>
                  <a:lnTo>
                    <a:pt x="21416" y="15469"/>
                  </a:lnTo>
                  <a:lnTo>
                    <a:pt x="21416" y="15294"/>
                  </a:lnTo>
                  <a:lnTo>
                    <a:pt x="21284" y="15294"/>
                  </a:lnTo>
                  <a:close/>
                  <a:moveTo>
                    <a:pt x="21932" y="15469"/>
                  </a:moveTo>
                  <a:lnTo>
                    <a:pt x="22064" y="15469"/>
                  </a:lnTo>
                  <a:lnTo>
                    <a:pt x="22064" y="15294"/>
                  </a:lnTo>
                  <a:lnTo>
                    <a:pt x="21932" y="15294"/>
                  </a:lnTo>
                  <a:close/>
                  <a:moveTo>
                    <a:pt x="22580" y="15469"/>
                  </a:moveTo>
                  <a:lnTo>
                    <a:pt x="22712" y="15469"/>
                  </a:lnTo>
                  <a:lnTo>
                    <a:pt x="22712" y="15294"/>
                  </a:lnTo>
                  <a:lnTo>
                    <a:pt x="22580" y="15294"/>
                  </a:lnTo>
                  <a:close/>
                  <a:moveTo>
                    <a:pt x="24125" y="15469"/>
                  </a:moveTo>
                  <a:lnTo>
                    <a:pt x="24254" y="15469"/>
                  </a:lnTo>
                  <a:lnTo>
                    <a:pt x="24254" y="15294"/>
                  </a:lnTo>
                  <a:lnTo>
                    <a:pt x="24125" y="15294"/>
                  </a:lnTo>
                  <a:close/>
                  <a:moveTo>
                    <a:pt x="4372" y="15469"/>
                  </a:moveTo>
                  <a:lnTo>
                    <a:pt x="4502" y="15469"/>
                  </a:lnTo>
                  <a:lnTo>
                    <a:pt x="4502" y="15294"/>
                  </a:lnTo>
                  <a:lnTo>
                    <a:pt x="4372" y="15294"/>
                  </a:lnTo>
                  <a:close/>
                  <a:moveTo>
                    <a:pt x="2828" y="15469"/>
                  </a:moveTo>
                  <a:lnTo>
                    <a:pt x="2960" y="15469"/>
                  </a:lnTo>
                  <a:lnTo>
                    <a:pt x="2960" y="15294"/>
                  </a:lnTo>
                  <a:lnTo>
                    <a:pt x="2828" y="15294"/>
                  </a:lnTo>
                  <a:close/>
                  <a:moveTo>
                    <a:pt x="6314" y="15469"/>
                  </a:moveTo>
                  <a:lnTo>
                    <a:pt x="6446" y="15469"/>
                  </a:lnTo>
                  <a:lnTo>
                    <a:pt x="6446" y="15294"/>
                  </a:lnTo>
                  <a:lnTo>
                    <a:pt x="6314" y="15294"/>
                  </a:lnTo>
                  <a:close/>
                  <a:moveTo>
                    <a:pt x="23229" y="15469"/>
                  </a:moveTo>
                  <a:lnTo>
                    <a:pt x="23360" y="15469"/>
                  </a:lnTo>
                  <a:lnTo>
                    <a:pt x="23360" y="15294"/>
                  </a:lnTo>
                  <a:lnTo>
                    <a:pt x="23229" y="15294"/>
                  </a:lnTo>
                  <a:close/>
                  <a:moveTo>
                    <a:pt x="24773" y="15469"/>
                  </a:moveTo>
                  <a:lnTo>
                    <a:pt x="24902" y="15469"/>
                  </a:lnTo>
                  <a:lnTo>
                    <a:pt x="24902" y="15294"/>
                  </a:lnTo>
                  <a:lnTo>
                    <a:pt x="24773" y="15294"/>
                  </a:lnTo>
                  <a:close/>
                  <a:moveTo>
                    <a:pt x="22753" y="3218"/>
                  </a:moveTo>
                  <a:lnTo>
                    <a:pt x="22788" y="3327"/>
                  </a:lnTo>
                  <a:lnTo>
                    <a:pt x="22788" y="3329"/>
                  </a:lnTo>
                  <a:lnTo>
                    <a:pt x="23084" y="3329"/>
                  </a:lnTo>
                  <a:lnTo>
                    <a:pt x="23606" y="1461"/>
                  </a:lnTo>
                  <a:cubicBezTo>
                    <a:pt x="23578" y="1456"/>
                    <a:pt x="23555" y="1431"/>
                    <a:pt x="23555" y="1403"/>
                  </a:cubicBezTo>
                  <a:cubicBezTo>
                    <a:pt x="23555" y="1370"/>
                    <a:pt x="23583" y="1345"/>
                    <a:pt x="23613" y="1345"/>
                  </a:cubicBezTo>
                  <a:lnTo>
                    <a:pt x="23639" y="1345"/>
                  </a:lnTo>
                  <a:cubicBezTo>
                    <a:pt x="23626" y="1329"/>
                    <a:pt x="23621" y="1312"/>
                    <a:pt x="23621" y="1294"/>
                  </a:cubicBezTo>
                  <a:cubicBezTo>
                    <a:pt x="23621" y="1269"/>
                    <a:pt x="23631" y="1246"/>
                    <a:pt x="23651" y="1231"/>
                  </a:cubicBezTo>
                  <a:lnTo>
                    <a:pt x="23651" y="329"/>
                  </a:lnTo>
                  <a:lnTo>
                    <a:pt x="23588" y="329"/>
                  </a:lnTo>
                  <a:cubicBezTo>
                    <a:pt x="23525" y="334"/>
                    <a:pt x="23525" y="236"/>
                    <a:pt x="23588" y="243"/>
                  </a:cubicBezTo>
                  <a:lnTo>
                    <a:pt x="23651" y="243"/>
                  </a:lnTo>
                  <a:lnTo>
                    <a:pt x="23651" y="155"/>
                  </a:lnTo>
                  <a:cubicBezTo>
                    <a:pt x="23651" y="152"/>
                    <a:pt x="23651" y="150"/>
                    <a:pt x="23651" y="147"/>
                  </a:cubicBezTo>
                  <a:cubicBezTo>
                    <a:pt x="23634" y="132"/>
                    <a:pt x="23624" y="112"/>
                    <a:pt x="23624" y="89"/>
                  </a:cubicBezTo>
                  <a:cubicBezTo>
                    <a:pt x="23624" y="36"/>
                    <a:pt x="23682" y="0"/>
                    <a:pt x="23730" y="26"/>
                  </a:cubicBezTo>
                  <a:cubicBezTo>
                    <a:pt x="23778" y="51"/>
                    <a:pt x="23783" y="119"/>
                    <a:pt x="23737" y="150"/>
                  </a:cubicBezTo>
                  <a:lnTo>
                    <a:pt x="23737" y="243"/>
                  </a:lnTo>
                  <a:lnTo>
                    <a:pt x="23803" y="243"/>
                  </a:lnTo>
                  <a:cubicBezTo>
                    <a:pt x="23867" y="236"/>
                    <a:pt x="23867" y="334"/>
                    <a:pt x="23803" y="329"/>
                  </a:cubicBezTo>
                  <a:lnTo>
                    <a:pt x="23737" y="329"/>
                  </a:lnTo>
                  <a:lnTo>
                    <a:pt x="23737" y="1226"/>
                  </a:lnTo>
                  <a:cubicBezTo>
                    <a:pt x="23763" y="1238"/>
                    <a:pt x="23778" y="1264"/>
                    <a:pt x="23778" y="1294"/>
                  </a:cubicBezTo>
                  <a:cubicBezTo>
                    <a:pt x="23778" y="1312"/>
                    <a:pt x="23773" y="1329"/>
                    <a:pt x="23760" y="1345"/>
                  </a:cubicBezTo>
                  <a:lnTo>
                    <a:pt x="23783" y="1345"/>
                  </a:lnTo>
                  <a:cubicBezTo>
                    <a:pt x="23856" y="1347"/>
                    <a:pt x="23859" y="1453"/>
                    <a:pt x="23788" y="1461"/>
                  </a:cubicBezTo>
                  <a:lnTo>
                    <a:pt x="24348" y="3327"/>
                  </a:lnTo>
                  <a:lnTo>
                    <a:pt x="24654" y="3327"/>
                  </a:lnTo>
                  <a:lnTo>
                    <a:pt x="24740" y="3023"/>
                  </a:lnTo>
                  <a:lnTo>
                    <a:pt x="24781" y="2884"/>
                  </a:lnTo>
                  <a:lnTo>
                    <a:pt x="24788" y="2864"/>
                  </a:lnTo>
                  <a:lnTo>
                    <a:pt x="24907" y="2451"/>
                  </a:lnTo>
                  <a:lnTo>
                    <a:pt x="24912" y="2367"/>
                  </a:lnTo>
                  <a:lnTo>
                    <a:pt x="24869" y="2367"/>
                  </a:lnTo>
                  <a:cubicBezTo>
                    <a:pt x="24851" y="2367"/>
                    <a:pt x="24831" y="2357"/>
                    <a:pt x="24824" y="2340"/>
                  </a:cubicBezTo>
                  <a:cubicBezTo>
                    <a:pt x="24819" y="2332"/>
                    <a:pt x="24813" y="2322"/>
                    <a:pt x="24816" y="2312"/>
                  </a:cubicBezTo>
                  <a:lnTo>
                    <a:pt x="24816" y="2312"/>
                  </a:lnTo>
                  <a:cubicBezTo>
                    <a:pt x="24813" y="2304"/>
                    <a:pt x="24819" y="2294"/>
                    <a:pt x="24824" y="2286"/>
                  </a:cubicBezTo>
                  <a:cubicBezTo>
                    <a:pt x="24831" y="2269"/>
                    <a:pt x="24849" y="2259"/>
                    <a:pt x="24869" y="2259"/>
                  </a:cubicBezTo>
                  <a:lnTo>
                    <a:pt x="24902" y="2259"/>
                  </a:lnTo>
                  <a:lnTo>
                    <a:pt x="24902" y="2084"/>
                  </a:lnTo>
                  <a:lnTo>
                    <a:pt x="24763" y="2084"/>
                  </a:lnTo>
                  <a:cubicBezTo>
                    <a:pt x="24758" y="2086"/>
                    <a:pt x="24753" y="2084"/>
                    <a:pt x="24748" y="2081"/>
                  </a:cubicBezTo>
                  <a:cubicBezTo>
                    <a:pt x="24730" y="2074"/>
                    <a:pt x="24720" y="2059"/>
                    <a:pt x="24720" y="2041"/>
                  </a:cubicBezTo>
                  <a:cubicBezTo>
                    <a:pt x="24720" y="2018"/>
                    <a:pt x="24740" y="1998"/>
                    <a:pt x="24763" y="1998"/>
                  </a:cubicBezTo>
                  <a:lnTo>
                    <a:pt x="24902" y="1998"/>
                  </a:lnTo>
                  <a:lnTo>
                    <a:pt x="24902" y="1714"/>
                  </a:lnTo>
                  <a:cubicBezTo>
                    <a:pt x="24897" y="1712"/>
                    <a:pt x="24894" y="1709"/>
                    <a:pt x="24892" y="1704"/>
                  </a:cubicBezTo>
                  <a:cubicBezTo>
                    <a:pt x="24879" y="1691"/>
                    <a:pt x="24872" y="1674"/>
                    <a:pt x="24872" y="1656"/>
                  </a:cubicBezTo>
                  <a:cubicBezTo>
                    <a:pt x="24872" y="1638"/>
                    <a:pt x="24879" y="1621"/>
                    <a:pt x="24892" y="1608"/>
                  </a:cubicBezTo>
                  <a:cubicBezTo>
                    <a:pt x="24905" y="1593"/>
                    <a:pt x="24925" y="1585"/>
                    <a:pt x="24945" y="1585"/>
                  </a:cubicBezTo>
                  <a:lnTo>
                    <a:pt x="24945" y="1585"/>
                  </a:lnTo>
                  <a:cubicBezTo>
                    <a:pt x="25013" y="1585"/>
                    <a:pt x="25044" y="1674"/>
                    <a:pt x="24988" y="1714"/>
                  </a:cubicBezTo>
                  <a:lnTo>
                    <a:pt x="24988" y="1998"/>
                  </a:lnTo>
                  <a:lnTo>
                    <a:pt x="25122" y="1998"/>
                  </a:lnTo>
                  <a:cubicBezTo>
                    <a:pt x="25175" y="2003"/>
                    <a:pt x="25175" y="2081"/>
                    <a:pt x="25122" y="2084"/>
                  </a:cubicBezTo>
                  <a:lnTo>
                    <a:pt x="24991" y="2084"/>
                  </a:lnTo>
                  <a:lnTo>
                    <a:pt x="24991" y="2259"/>
                  </a:lnTo>
                  <a:lnTo>
                    <a:pt x="25031" y="2259"/>
                  </a:lnTo>
                  <a:cubicBezTo>
                    <a:pt x="25062" y="2259"/>
                    <a:pt x="25087" y="2284"/>
                    <a:pt x="25087" y="2314"/>
                  </a:cubicBezTo>
                  <a:cubicBezTo>
                    <a:pt x="25087" y="2345"/>
                    <a:pt x="25062" y="2367"/>
                    <a:pt x="25031" y="2367"/>
                  </a:cubicBezTo>
                  <a:lnTo>
                    <a:pt x="24975" y="2367"/>
                  </a:lnTo>
                  <a:lnTo>
                    <a:pt x="24978" y="2408"/>
                  </a:lnTo>
                  <a:lnTo>
                    <a:pt x="25069" y="2709"/>
                  </a:lnTo>
                  <a:lnTo>
                    <a:pt x="25082" y="2750"/>
                  </a:lnTo>
                  <a:lnTo>
                    <a:pt x="25125" y="2889"/>
                  </a:lnTo>
                  <a:lnTo>
                    <a:pt x="25130" y="2907"/>
                  </a:lnTo>
                  <a:lnTo>
                    <a:pt x="25163" y="3018"/>
                  </a:lnTo>
                  <a:lnTo>
                    <a:pt x="25163" y="3018"/>
                  </a:lnTo>
                  <a:lnTo>
                    <a:pt x="25175" y="3061"/>
                  </a:lnTo>
                  <a:lnTo>
                    <a:pt x="25213" y="3195"/>
                  </a:lnTo>
                  <a:lnTo>
                    <a:pt x="25221" y="3216"/>
                  </a:lnTo>
                  <a:lnTo>
                    <a:pt x="25254" y="3327"/>
                  </a:lnTo>
                  <a:lnTo>
                    <a:pt x="25254" y="3327"/>
                  </a:lnTo>
                  <a:lnTo>
                    <a:pt x="25267" y="3370"/>
                  </a:lnTo>
                  <a:lnTo>
                    <a:pt x="25297" y="3481"/>
                  </a:lnTo>
                  <a:lnTo>
                    <a:pt x="25310" y="3524"/>
                  </a:lnTo>
                  <a:lnTo>
                    <a:pt x="25348" y="3646"/>
                  </a:lnTo>
                  <a:lnTo>
                    <a:pt x="25358" y="3679"/>
                  </a:lnTo>
                  <a:lnTo>
                    <a:pt x="25391" y="3788"/>
                  </a:lnTo>
                  <a:lnTo>
                    <a:pt x="25434" y="3932"/>
                  </a:lnTo>
                  <a:lnTo>
                    <a:pt x="25434" y="3932"/>
                  </a:lnTo>
                  <a:lnTo>
                    <a:pt x="25426" y="3942"/>
                  </a:lnTo>
                  <a:lnTo>
                    <a:pt x="25355" y="4041"/>
                  </a:lnTo>
                  <a:lnTo>
                    <a:pt x="25355" y="4041"/>
                  </a:lnTo>
                  <a:lnTo>
                    <a:pt x="25355" y="4205"/>
                  </a:lnTo>
                  <a:lnTo>
                    <a:pt x="25383" y="4205"/>
                  </a:lnTo>
                  <a:lnTo>
                    <a:pt x="25383" y="4294"/>
                  </a:lnTo>
                  <a:lnTo>
                    <a:pt x="25355" y="4294"/>
                  </a:lnTo>
                  <a:lnTo>
                    <a:pt x="25355" y="5274"/>
                  </a:lnTo>
                  <a:lnTo>
                    <a:pt x="25046" y="5274"/>
                  </a:lnTo>
                  <a:lnTo>
                    <a:pt x="25046" y="5274"/>
                  </a:lnTo>
                  <a:lnTo>
                    <a:pt x="25363" y="5274"/>
                  </a:lnTo>
                  <a:lnTo>
                    <a:pt x="25439" y="5347"/>
                  </a:lnTo>
                  <a:lnTo>
                    <a:pt x="25338" y="5464"/>
                  </a:lnTo>
                  <a:lnTo>
                    <a:pt x="25315" y="5492"/>
                  </a:lnTo>
                  <a:lnTo>
                    <a:pt x="24649" y="5492"/>
                  </a:lnTo>
                  <a:lnTo>
                    <a:pt x="24649" y="5492"/>
                  </a:lnTo>
                  <a:lnTo>
                    <a:pt x="25320" y="5492"/>
                  </a:lnTo>
                  <a:lnTo>
                    <a:pt x="25320" y="6722"/>
                  </a:lnTo>
                  <a:lnTo>
                    <a:pt x="25320" y="6722"/>
                  </a:lnTo>
                  <a:lnTo>
                    <a:pt x="25408" y="6798"/>
                  </a:lnTo>
                  <a:lnTo>
                    <a:pt x="25408" y="6798"/>
                  </a:lnTo>
                  <a:lnTo>
                    <a:pt x="25345" y="6902"/>
                  </a:lnTo>
                  <a:cubicBezTo>
                    <a:pt x="26072" y="7636"/>
                    <a:pt x="26851" y="8312"/>
                    <a:pt x="27682" y="8927"/>
                  </a:cubicBezTo>
                  <a:lnTo>
                    <a:pt x="27682" y="9069"/>
                  </a:lnTo>
                  <a:cubicBezTo>
                    <a:pt x="27578" y="8993"/>
                    <a:pt x="27474" y="8914"/>
                    <a:pt x="27373" y="8838"/>
                  </a:cubicBezTo>
                  <a:lnTo>
                    <a:pt x="27373" y="9087"/>
                  </a:lnTo>
                  <a:cubicBezTo>
                    <a:pt x="27474" y="9163"/>
                    <a:pt x="27578" y="9239"/>
                    <a:pt x="27682" y="9314"/>
                  </a:cubicBezTo>
                  <a:lnTo>
                    <a:pt x="27682" y="9456"/>
                  </a:lnTo>
                  <a:cubicBezTo>
                    <a:pt x="27578" y="9380"/>
                    <a:pt x="27474" y="9304"/>
                    <a:pt x="27373" y="9228"/>
                  </a:cubicBezTo>
                  <a:lnTo>
                    <a:pt x="27373" y="9595"/>
                  </a:lnTo>
                  <a:cubicBezTo>
                    <a:pt x="27477" y="9687"/>
                    <a:pt x="27581" y="9778"/>
                    <a:pt x="27682" y="9869"/>
                  </a:cubicBezTo>
                  <a:lnTo>
                    <a:pt x="27682" y="10021"/>
                  </a:lnTo>
                  <a:cubicBezTo>
                    <a:pt x="27581" y="9932"/>
                    <a:pt x="27477" y="9841"/>
                    <a:pt x="27373" y="9750"/>
                  </a:cubicBezTo>
                  <a:lnTo>
                    <a:pt x="27373" y="10079"/>
                  </a:lnTo>
                  <a:cubicBezTo>
                    <a:pt x="27477" y="10173"/>
                    <a:pt x="27581" y="10264"/>
                    <a:pt x="27682" y="10352"/>
                  </a:cubicBezTo>
                  <a:lnTo>
                    <a:pt x="27682" y="10502"/>
                  </a:lnTo>
                  <a:cubicBezTo>
                    <a:pt x="27581" y="10413"/>
                    <a:pt x="27477" y="10325"/>
                    <a:pt x="27373" y="10233"/>
                  </a:cubicBezTo>
                  <a:lnTo>
                    <a:pt x="27373" y="14636"/>
                  </a:lnTo>
                  <a:lnTo>
                    <a:pt x="27682" y="14636"/>
                  </a:lnTo>
                  <a:lnTo>
                    <a:pt x="27682" y="15175"/>
                  </a:lnTo>
                  <a:lnTo>
                    <a:pt x="26403" y="15175"/>
                  </a:lnTo>
                  <a:lnTo>
                    <a:pt x="26403" y="17965"/>
                  </a:lnTo>
                  <a:lnTo>
                    <a:pt x="21117" y="17965"/>
                  </a:lnTo>
                  <a:lnTo>
                    <a:pt x="21117" y="16505"/>
                  </a:lnTo>
                  <a:lnTo>
                    <a:pt x="13952" y="15175"/>
                  </a:lnTo>
                  <a:lnTo>
                    <a:pt x="13816" y="15175"/>
                  </a:lnTo>
                  <a:lnTo>
                    <a:pt x="6653" y="16505"/>
                  </a:lnTo>
                  <a:lnTo>
                    <a:pt x="6653" y="17965"/>
                  </a:lnTo>
                  <a:lnTo>
                    <a:pt x="1365" y="17965"/>
                  </a:lnTo>
                  <a:lnTo>
                    <a:pt x="1365" y="15175"/>
                  </a:lnTo>
                  <a:lnTo>
                    <a:pt x="0" y="15175"/>
                  </a:lnTo>
                  <a:lnTo>
                    <a:pt x="0" y="14639"/>
                  </a:lnTo>
                  <a:lnTo>
                    <a:pt x="309" y="14639"/>
                  </a:lnTo>
                  <a:lnTo>
                    <a:pt x="309" y="10231"/>
                  </a:lnTo>
                  <a:cubicBezTo>
                    <a:pt x="205" y="10325"/>
                    <a:pt x="104" y="10413"/>
                    <a:pt x="0" y="10502"/>
                  </a:cubicBezTo>
                  <a:lnTo>
                    <a:pt x="0" y="10352"/>
                  </a:lnTo>
                  <a:cubicBezTo>
                    <a:pt x="104" y="10264"/>
                    <a:pt x="208" y="10170"/>
                    <a:pt x="309" y="10079"/>
                  </a:cubicBezTo>
                  <a:lnTo>
                    <a:pt x="309" y="9750"/>
                  </a:lnTo>
                  <a:cubicBezTo>
                    <a:pt x="205" y="9841"/>
                    <a:pt x="104" y="9932"/>
                    <a:pt x="0" y="10021"/>
                  </a:cubicBezTo>
                  <a:lnTo>
                    <a:pt x="0" y="9869"/>
                  </a:lnTo>
                  <a:cubicBezTo>
                    <a:pt x="104" y="9780"/>
                    <a:pt x="208" y="9689"/>
                    <a:pt x="309" y="9595"/>
                  </a:cubicBezTo>
                  <a:lnTo>
                    <a:pt x="309" y="9231"/>
                  </a:lnTo>
                  <a:cubicBezTo>
                    <a:pt x="208" y="9304"/>
                    <a:pt x="104" y="9383"/>
                    <a:pt x="0" y="9456"/>
                  </a:cubicBezTo>
                  <a:lnTo>
                    <a:pt x="0" y="9317"/>
                  </a:lnTo>
                  <a:cubicBezTo>
                    <a:pt x="104" y="9239"/>
                    <a:pt x="208" y="9163"/>
                    <a:pt x="309" y="9087"/>
                  </a:cubicBezTo>
                  <a:lnTo>
                    <a:pt x="309" y="8838"/>
                  </a:lnTo>
                  <a:cubicBezTo>
                    <a:pt x="208" y="8914"/>
                    <a:pt x="106" y="8993"/>
                    <a:pt x="0" y="9069"/>
                  </a:cubicBezTo>
                  <a:lnTo>
                    <a:pt x="0" y="8927"/>
                  </a:lnTo>
                  <a:cubicBezTo>
                    <a:pt x="831" y="8312"/>
                    <a:pt x="1610" y="7636"/>
                    <a:pt x="2337" y="6902"/>
                  </a:cubicBezTo>
                  <a:lnTo>
                    <a:pt x="2377" y="6940"/>
                  </a:lnTo>
                  <a:lnTo>
                    <a:pt x="2377" y="6940"/>
                  </a:lnTo>
                  <a:lnTo>
                    <a:pt x="2289" y="6800"/>
                  </a:lnTo>
                  <a:lnTo>
                    <a:pt x="2289" y="6800"/>
                  </a:lnTo>
                  <a:lnTo>
                    <a:pt x="2377" y="6725"/>
                  </a:lnTo>
                  <a:lnTo>
                    <a:pt x="2377" y="5492"/>
                  </a:lnTo>
                  <a:lnTo>
                    <a:pt x="3069" y="5492"/>
                  </a:lnTo>
                  <a:lnTo>
                    <a:pt x="3069" y="5492"/>
                  </a:lnTo>
                  <a:lnTo>
                    <a:pt x="2377" y="5492"/>
                  </a:lnTo>
                  <a:lnTo>
                    <a:pt x="2274" y="5362"/>
                  </a:lnTo>
                  <a:lnTo>
                    <a:pt x="2261" y="5350"/>
                  </a:lnTo>
                  <a:lnTo>
                    <a:pt x="2342" y="5274"/>
                  </a:lnTo>
                  <a:lnTo>
                    <a:pt x="2590" y="5274"/>
                  </a:lnTo>
                  <a:lnTo>
                    <a:pt x="2590" y="5274"/>
                  </a:lnTo>
                  <a:lnTo>
                    <a:pt x="2345" y="5274"/>
                  </a:lnTo>
                  <a:lnTo>
                    <a:pt x="2345" y="4294"/>
                  </a:lnTo>
                  <a:lnTo>
                    <a:pt x="2301" y="4294"/>
                  </a:lnTo>
                  <a:lnTo>
                    <a:pt x="2301" y="4205"/>
                  </a:lnTo>
                  <a:lnTo>
                    <a:pt x="2345" y="4205"/>
                  </a:lnTo>
                  <a:lnTo>
                    <a:pt x="2345" y="4043"/>
                  </a:lnTo>
                  <a:lnTo>
                    <a:pt x="2345" y="4043"/>
                  </a:lnTo>
                  <a:lnTo>
                    <a:pt x="2261" y="3935"/>
                  </a:lnTo>
                  <a:lnTo>
                    <a:pt x="2261" y="3935"/>
                  </a:lnTo>
                  <a:lnTo>
                    <a:pt x="2261" y="3932"/>
                  </a:lnTo>
                  <a:lnTo>
                    <a:pt x="2291" y="3831"/>
                  </a:lnTo>
                  <a:lnTo>
                    <a:pt x="2291" y="3790"/>
                  </a:lnTo>
                  <a:lnTo>
                    <a:pt x="2301" y="3790"/>
                  </a:lnTo>
                  <a:lnTo>
                    <a:pt x="2522" y="3031"/>
                  </a:lnTo>
                  <a:lnTo>
                    <a:pt x="2524" y="3018"/>
                  </a:lnTo>
                  <a:lnTo>
                    <a:pt x="2560" y="2894"/>
                  </a:lnTo>
                  <a:lnTo>
                    <a:pt x="2570" y="2864"/>
                  </a:lnTo>
                  <a:lnTo>
                    <a:pt x="2686" y="2459"/>
                  </a:lnTo>
                  <a:lnTo>
                    <a:pt x="2694" y="2370"/>
                  </a:lnTo>
                  <a:lnTo>
                    <a:pt x="2651" y="2370"/>
                  </a:lnTo>
                  <a:cubicBezTo>
                    <a:pt x="2633" y="2370"/>
                    <a:pt x="2618" y="2362"/>
                    <a:pt x="2608" y="2350"/>
                  </a:cubicBezTo>
                  <a:cubicBezTo>
                    <a:pt x="2598" y="2340"/>
                    <a:pt x="2595" y="2329"/>
                    <a:pt x="2595" y="2317"/>
                  </a:cubicBezTo>
                  <a:cubicBezTo>
                    <a:pt x="2595" y="2286"/>
                    <a:pt x="2620" y="2261"/>
                    <a:pt x="2648" y="2261"/>
                  </a:cubicBezTo>
                  <a:lnTo>
                    <a:pt x="2681" y="2261"/>
                  </a:lnTo>
                  <a:lnTo>
                    <a:pt x="2681" y="2089"/>
                  </a:lnTo>
                  <a:lnTo>
                    <a:pt x="2545" y="2089"/>
                  </a:lnTo>
                  <a:cubicBezTo>
                    <a:pt x="2537" y="2089"/>
                    <a:pt x="2534" y="2086"/>
                    <a:pt x="2529" y="2086"/>
                  </a:cubicBezTo>
                  <a:cubicBezTo>
                    <a:pt x="2512" y="2079"/>
                    <a:pt x="2499" y="2061"/>
                    <a:pt x="2499" y="2043"/>
                  </a:cubicBezTo>
                  <a:cubicBezTo>
                    <a:pt x="2499" y="2021"/>
                    <a:pt x="2519" y="2000"/>
                    <a:pt x="2542" y="2000"/>
                  </a:cubicBezTo>
                  <a:lnTo>
                    <a:pt x="2686" y="2000"/>
                  </a:lnTo>
                  <a:lnTo>
                    <a:pt x="2686" y="1717"/>
                  </a:lnTo>
                  <a:cubicBezTo>
                    <a:pt x="2681" y="1714"/>
                    <a:pt x="2679" y="1712"/>
                    <a:pt x="2674" y="1707"/>
                  </a:cubicBezTo>
                  <a:cubicBezTo>
                    <a:pt x="2664" y="1694"/>
                    <a:pt x="2656" y="1676"/>
                    <a:pt x="2656" y="1659"/>
                  </a:cubicBezTo>
                  <a:cubicBezTo>
                    <a:pt x="2656" y="1621"/>
                    <a:pt x="2689" y="1588"/>
                    <a:pt x="2729" y="1588"/>
                  </a:cubicBezTo>
                  <a:lnTo>
                    <a:pt x="2729" y="1588"/>
                  </a:lnTo>
                  <a:cubicBezTo>
                    <a:pt x="2798" y="1588"/>
                    <a:pt x="2828" y="1676"/>
                    <a:pt x="2770" y="1717"/>
                  </a:cubicBezTo>
                  <a:lnTo>
                    <a:pt x="2770" y="2000"/>
                  </a:lnTo>
                  <a:lnTo>
                    <a:pt x="2901" y="2000"/>
                  </a:lnTo>
                  <a:cubicBezTo>
                    <a:pt x="2955" y="2005"/>
                    <a:pt x="2955" y="2084"/>
                    <a:pt x="2901" y="2089"/>
                  </a:cubicBezTo>
                  <a:lnTo>
                    <a:pt x="2770" y="2089"/>
                  </a:lnTo>
                  <a:lnTo>
                    <a:pt x="2770" y="2261"/>
                  </a:lnTo>
                  <a:lnTo>
                    <a:pt x="2813" y="2261"/>
                  </a:lnTo>
                  <a:cubicBezTo>
                    <a:pt x="2841" y="2261"/>
                    <a:pt x="2866" y="2286"/>
                    <a:pt x="2866" y="2317"/>
                  </a:cubicBezTo>
                  <a:cubicBezTo>
                    <a:pt x="2866" y="2345"/>
                    <a:pt x="2841" y="2370"/>
                    <a:pt x="2813" y="2370"/>
                  </a:cubicBezTo>
                  <a:lnTo>
                    <a:pt x="2755" y="2370"/>
                  </a:lnTo>
                  <a:lnTo>
                    <a:pt x="2757" y="2410"/>
                  </a:lnTo>
                  <a:lnTo>
                    <a:pt x="2848" y="2712"/>
                  </a:lnTo>
                  <a:lnTo>
                    <a:pt x="2861" y="2752"/>
                  </a:lnTo>
                  <a:lnTo>
                    <a:pt x="2904" y="2891"/>
                  </a:lnTo>
                  <a:lnTo>
                    <a:pt x="2909" y="2912"/>
                  </a:lnTo>
                  <a:lnTo>
                    <a:pt x="2909" y="2912"/>
                  </a:lnTo>
                  <a:lnTo>
                    <a:pt x="2942" y="3021"/>
                  </a:lnTo>
                  <a:lnTo>
                    <a:pt x="2942" y="3021"/>
                  </a:lnTo>
                  <a:lnTo>
                    <a:pt x="2955" y="3064"/>
                  </a:lnTo>
                  <a:lnTo>
                    <a:pt x="2995" y="3198"/>
                  </a:lnTo>
                  <a:lnTo>
                    <a:pt x="3003" y="3218"/>
                  </a:lnTo>
                  <a:lnTo>
                    <a:pt x="3033" y="3329"/>
                  </a:lnTo>
                  <a:lnTo>
                    <a:pt x="3033" y="3332"/>
                  </a:lnTo>
                  <a:lnTo>
                    <a:pt x="3332" y="3332"/>
                  </a:lnTo>
                  <a:lnTo>
                    <a:pt x="3853" y="1461"/>
                  </a:lnTo>
                  <a:cubicBezTo>
                    <a:pt x="3826" y="1459"/>
                    <a:pt x="3803" y="1433"/>
                    <a:pt x="3803" y="1405"/>
                  </a:cubicBezTo>
                  <a:cubicBezTo>
                    <a:pt x="3803" y="1372"/>
                    <a:pt x="3828" y="1347"/>
                    <a:pt x="3861" y="1347"/>
                  </a:cubicBezTo>
                  <a:lnTo>
                    <a:pt x="3884" y="1347"/>
                  </a:lnTo>
                  <a:cubicBezTo>
                    <a:pt x="3874" y="1332"/>
                    <a:pt x="3866" y="1314"/>
                    <a:pt x="3866" y="1297"/>
                  </a:cubicBezTo>
                  <a:cubicBezTo>
                    <a:pt x="3866" y="1271"/>
                    <a:pt x="3879" y="1248"/>
                    <a:pt x="3899" y="1233"/>
                  </a:cubicBezTo>
                  <a:lnTo>
                    <a:pt x="3899" y="332"/>
                  </a:lnTo>
                  <a:lnTo>
                    <a:pt x="3833" y="332"/>
                  </a:lnTo>
                  <a:cubicBezTo>
                    <a:pt x="3770" y="337"/>
                    <a:pt x="3770" y="238"/>
                    <a:pt x="3833" y="243"/>
                  </a:cubicBezTo>
                  <a:lnTo>
                    <a:pt x="3899" y="243"/>
                  </a:lnTo>
                  <a:lnTo>
                    <a:pt x="3899" y="157"/>
                  </a:lnTo>
                  <a:cubicBezTo>
                    <a:pt x="3899" y="155"/>
                    <a:pt x="3899" y="152"/>
                    <a:pt x="3899" y="147"/>
                  </a:cubicBezTo>
                  <a:cubicBezTo>
                    <a:pt x="3881" y="134"/>
                    <a:pt x="3871" y="114"/>
                    <a:pt x="3871" y="91"/>
                  </a:cubicBezTo>
                  <a:cubicBezTo>
                    <a:pt x="3871" y="38"/>
                    <a:pt x="3929" y="0"/>
                    <a:pt x="3977" y="26"/>
                  </a:cubicBezTo>
                  <a:cubicBezTo>
                    <a:pt x="4026" y="53"/>
                    <a:pt x="4031" y="122"/>
                    <a:pt x="3985" y="152"/>
                  </a:cubicBezTo>
                  <a:lnTo>
                    <a:pt x="3985" y="243"/>
                  </a:lnTo>
                  <a:lnTo>
                    <a:pt x="4051" y="243"/>
                  </a:lnTo>
                  <a:cubicBezTo>
                    <a:pt x="4114" y="236"/>
                    <a:pt x="4114" y="334"/>
                    <a:pt x="4051" y="329"/>
                  </a:cubicBezTo>
                  <a:lnTo>
                    <a:pt x="3985" y="329"/>
                  </a:lnTo>
                  <a:lnTo>
                    <a:pt x="3985" y="1226"/>
                  </a:lnTo>
                  <a:cubicBezTo>
                    <a:pt x="4010" y="1238"/>
                    <a:pt x="4026" y="1266"/>
                    <a:pt x="4026" y="1294"/>
                  </a:cubicBezTo>
                  <a:cubicBezTo>
                    <a:pt x="4026" y="1312"/>
                    <a:pt x="4021" y="1329"/>
                    <a:pt x="4008" y="1345"/>
                  </a:cubicBezTo>
                  <a:lnTo>
                    <a:pt x="4031" y="1345"/>
                  </a:lnTo>
                  <a:cubicBezTo>
                    <a:pt x="4064" y="1345"/>
                    <a:pt x="4089" y="1370"/>
                    <a:pt x="4089" y="1403"/>
                  </a:cubicBezTo>
                  <a:lnTo>
                    <a:pt x="4089" y="1403"/>
                  </a:lnTo>
                  <a:cubicBezTo>
                    <a:pt x="4089" y="1433"/>
                    <a:pt x="4066" y="1459"/>
                    <a:pt x="4036" y="1461"/>
                  </a:cubicBezTo>
                  <a:lnTo>
                    <a:pt x="4595" y="3327"/>
                  </a:lnTo>
                  <a:lnTo>
                    <a:pt x="4902" y="3327"/>
                  </a:lnTo>
                  <a:lnTo>
                    <a:pt x="4988" y="3023"/>
                  </a:lnTo>
                  <a:lnTo>
                    <a:pt x="5026" y="2894"/>
                  </a:lnTo>
                  <a:lnTo>
                    <a:pt x="5033" y="2864"/>
                  </a:lnTo>
                  <a:lnTo>
                    <a:pt x="5066" y="2752"/>
                  </a:lnTo>
                  <a:lnTo>
                    <a:pt x="5079" y="2709"/>
                  </a:lnTo>
                  <a:lnTo>
                    <a:pt x="5152" y="2451"/>
                  </a:lnTo>
                  <a:lnTo>
                    <a:pt x="5160" y="2365"/>
                  </a:lnTo>
                  <a:lnTo>
                    <a:pt x="5117" y="2365"/>
                  </a:lnTo>
                  <a:cubicBezTo>
                    <a:pt x="5096" y="2365"/>
                    <a:pt x="5079" y="2355"/>
                    <a:pt x="5069" y="2340"/>
                  </a:cubicBezTo>
                  <a:cubicBezTo>
                    <a:pt x="5064" y="2332"/>
                    <a:pt x="5061" y="2322"/>
                    <a:pt x="5061" y="2312"/>
                  </a:cubicBezTo>
                  <a:lnTo>
                    <a:pt x="5061" y="2312"/>
                  </a:lnTo>
                  <a:cubicBezTo>
                    <a:pt x="5061" y="2281"/>
                    <a:pt x="5086" y="2259"/>
                    <a:pt x="5117" y="2259"/>
                  </a:cubicBezTo>
                  <a:lnTo>
                    <a:pt x="5147" y="2259"/>
                  </a:lnTo>
                  <a:lnTo>
                    <a:pt x="5147" y="2084"/>
                  </a:lnTo>
                  <a:lnTo>
                    <a:pt x="5010" y="2084"/>
                  </a:lnTo>
                  <a:cubicBezTo>
                    <a:pt x="5005" y="2084"/>
                    <a:pt x="4998" y="2084"/>
                    <a:pt x="4993" y="2081"/>
                  </a:cubicBezTo>
                  <a:cubicBezTo>
                    <a:pt x="4950" y="2061"/>
                    <a:pt x="4962" y="1998"/>
                    <a:pt x="5010" y="1995"/>
                  </a:cubicBezTo>
                  <a:lnTo>
                    <a:pt x="5147" y="1995"/>
                  </a:lnTo>
                  <a:lnTo>
                    <a:pt x="5147" y="1714"/>
                  </a:lnTo>
                  <a:cubicBezTo>
                    <a:pt x="5145" y="1709"/>
                    <a:pt x="5142" y="1707"/>
                    <a:pt x="5137" y="1704"/>
                  </a:cubicBezTo>
                  <a:cubicBezTo>
                    <a:pt x="5124" y="1691"/>
                    <a:pt x="5119" y="1674"/>
                    <a:pt x="5119" y="1656"/>
                  </a:cubicBezTo>
                  <a:cubicBezTo>
                    <a:pt x="5119" y="1616"/>
                    <a:pt x="5152" y="1583"/>
                    <a:pt x="5193" y="1583"/>
                  </a:cubicBezTo>
                  <a:lnTo>
                    <a:pt x="5193" y="1583"/>
                  </a:lnTo>
                  <a:cubicBezTo>
                    <a:pt x="5231" y="1583"/>
                    <a:pt x="5264" y="1616"/>
                    <a:pt x="5264" y="1656"/>
                  </a:cubicBezTo>
                  <a:cubicBezTo>
                    <a:pt x="5264" y="1679"/>
                    <a:pt x="5253" y="1699"/>
                    <a:pt x="5236" y="1714"/>
                  </a:cubicBezTo>
                  <a:lnTo>
                    <a:pt x="5236" y="1995"/>
                  </a:lnTo>
                  <a:lnTo>
                    <a:pt x="5365" y="1995"/>
                  </a:lnTo>
                  <a:cubicBezTo>
                    <a:pt x="5418" y="2000"/>
                    <a:pt x="5418" y="2079"/>
                    <a:pt x="5365" y="2084"/>
                  </a:cubicBezTo>
                  <a:lnTo>
                    <a:pt x="5236" y="2084"/>
                  </a:lnTo>
                  <a:lnTo>
                    <a:pt x="5236" y="2259"/>
                  </a:lnTo>
                  <a:lnTo>
                    <a:pt x="5281" y="2259"/>
                  </a:lnTo>
                  <a:cubicBezTo>
                    <a:pt x="5309" y="2259"/>
                    <a:pt x="5334" y="2281"/>
                    <a:pt x="5334" y="2312"/>
                  </a:cubicBezTo>
                  <a:cubicBezTo>
                    <a:pt x="5334" y="2342"/>
                    <a:pt x="5309" y="2367"/>
                    <a:pt x="5281" y="2367"/>
                  </a:cubicBezTo>
                  <a:lnTo>
                    <a:pt x="5223" y="2367"/>
                  </a:lnTo>
                  <a:lnTo>
                    <a:pt x="5228" y="2405"/>
                  </a:lnTo>
                  <a:lnTo>
                    <a:pt x="5319" y="2709"/>
                  </a:lnTo>
                  <a:lnTo>
                    <a:pt x="5319" y="2709"/>
                  </a:lnTo>
                  <a:lnTo>
                    <a:pt x="5329" y="2750"/>
                  </a:lnTo>
                  <a:lnTo>
                    <a:pt x="5375" y="2902"/>
                  </a:lnTo>
                  <a:lnTo>
                    <a:pt x="5378" y="2909"/>
                  </a:lnTo>
                  <a:lnTo>
                    <a:pt x="5410" y="3018"/>
                  </a:lnTo>
                  <a:lnTo>
                    <a:pt x="5410" y="3018"/>
                  </a:lnTo>
                  <a:lnTo>
                    <a:pt x="5423" y="3064"/>
                  </a:lnTo>
                  <a:lnTo>
                    <a:pt x="5466" y="3205"/>
                  </a:lnTo>
                  <a:lnTo>
                    <a:pt x="5469" y="3218"/>
                  </a:lnTo>
                  <a:lnTo>
                    <a:pt x="5507" y="3340"/>
                  </a:lnTo>
                  <a:lnTo>
                    <a:pt x="5517" y="3370"/>
                  </a:lnTo>
                  <a:lnTo>
                    <a:pt x="5550" y="3481"/>
                  </a:lnTo>
                  <a:lnTo>
                    <a:pt x="5562" y="3524"/>
                  </a:lnTo>
                  <a:lnTo>
                    <a:pt x="5643" y="3790"/>
                  </a:lnTo>
                  <a:lnTo>
                    <a:pt x="5686" y="3935"/>
                  </a:lnTo>
                  <a:lnTo>
                    <a:pt x="5686" y="3935"/>
                  </a:lnTo>
                  <a:lnTo>
                    <a:pt x="5679" y="3945"/>
                  </a:lnTo>
                  <a:lnTo>
                    <a:pt x="5608" y="4043"/>
                  </a:lnTo>
                  <a:lnTo>
                    <a:pt x="5608" y="4043"/>
                  </a:lnTo>
                  <a:lnTo>
                    <a:pt x="5608" y="4205"/>
                  </a:lnTo>
                  <a:lnTo>
                    <a:pt x="5638" y="4205"/>
                  </a:lnTo>
                  <a:lnTo>
                    <a:pt x="5638" y="4294"/>
                  </a:lnTo>
                  <a:lnTo>
                    <a:pt x="5608" y="4294"/>
                  </a:lnTo>
                  <a:lnTo>
                    <a:pt x="5608" y="5274"/>
                  </a:lnTo>
                  <a:lnTo>
                    <a:pt x="5299" y="5274"/>
                  </a:lnTo>
                  <a:lnTo>
                    <a:pt x="5299" y="5274"/>
                  </a:lnTo>
                  <a:lnTo>
                    <a:pt x="5615" y="5274"/>
                  </a:lnTo>
                  <a:lnTo>
                    <a:pt x="5686" y="5342"/>
                  </a:lnTo>
                  <a:lnTo>
                    <a:pt x="12899" y="5342"/>
                  </a:lnTo>
                  <a:lnTo>
                    <a:pt x="12899" y="5122"/>
                  </a:lnTo>
                  <a:cubicBezTo>
                    <a:pt x="12811" y="5071"/>
                    <a:pt x="12846" y="4937"/>
                    <a:pt x="12950" y="4937"/>
                  </a:cubicBezTo>
                  <a:lnTo>
                    <a:pt x="12950" y="4937"/>
                  </a:lnTo>
                  <a:cubicBezTo>
                    <a:pt x="13049" y="4937"/>
                    <a:pt x="13087" y="5066"/>
                    <a:pt x="13003" y="5119"/>
                  </a:cubicBezTo>
                  <a:lnTo>
                    <a:pt x="13687" y="5119"/>
                  </a:lnTo>
                  <a:cubicBezTo>
                    <a:pt x="13684" y="5112"/>
                    <a:pt x="13682" y="5104"/>
                    <a:pt x="13682" y="5097"/>
                  </a:cubicBezTo>
                  <a:lnTo>
                    <a:pt x="13682" y="5097"/>
                  </a:lnTo>
                  <a:cubicBezTo>
                    <a:pt x="13682" y="5084"/>
                    <a:pt x="13687" y="5074"/>
                    <a:pt x="13694" y="5064"/>
                  </a:cubicBezTo>
                  <a:cubicBezTo>
                    <a:pt x="13704" y="5051"/>
                    <a:pt x="13719" y="5043"/>
                    <a:pt x="13737" y="5043"/>
                  </a:cubicBezTo>
                  <a:lnTo>
                    <a:pt x="13768" y="5043"/>
                  </a:lnTo>
                  <a:lnTo>
                    <a:pt x="13768" y="4869"/>
                  </a:lnTo>
                  <a:lnTo>
                    <a:pt x="13631" y="4869"/>
                  </a:lnTo>
                  <a:cubicBezTo>
                    <a:pt x="13626" y="4869"/>
                    <a:pt x="13618" y="4866"/>
                    <a:pt x="13613" y="4866"/>
                  </a:cubicBezTo>
                  <a:cubicBezTo>
                    <a:pt x="13598" y="4859"/>
                    <a:pt x="13588" y="4843"/>
                    <a:pt x="13588" y="4826"/>
                  </a:cubicBezTo>
                  <a:cubicBezTo>
                    <a:pt x="13588" y="4800"/>
                    <a:pt x="13606" y="4783"/>
                    <a:pt x="13631" y="4780"/>
                  </a:cubicBezTo>
                  <a:lnTo>
                    <a:pt x="13768" y="4780"/>
                  </a:lnTo>
                  <a:lnTo>
                    <a:pt x="13768" y="4499"/>
                  </a:lnTo>
                  <a:cubicBezTo>
                    <a:pt x="13714" y="4456"/>
                    <a:pt x="13742" y="4367"/>
                    <a:pt x="13813" y="4367"/>
                  </a:cubicBezTo>
                  <a:lnTo>
                    <a:pt x="13813" y="4367"/>
                  </a:lnTo>
                  <a:cubicBezTo>
                    <a:pt x="13851" y="4367"/>
                    <a:pt x="13884" y="4400"/>
                    <a:pt x="13884" y="4441"/>
                  </a:cubicBezTo>
                  <a:cubicBezTo>
                    <a:pt x="13884" y="4464"/>
                    <a:pt x="13874" y="4484"/>
                    <a:pt x="13854" y="4499"/>
                  </a:cubicBezTo>
                  <a:lnTo>
                    <a:pt x="13854" y="4780"/>
                  </a:lnTo>
                  <a:lnTo>
                    <a:pt x="13985" y="4780"/>
                  </a:lnTo>
                  <a:cubicBezTo>
                    <a:pt x="14011" y="4780"/>
                    <a:pt x="14028" y="4800"/>
                    <a:pt x="14028" y="4826"/>
                  </a:cubicBezTo>
                  <a:cubicBezTo>
                    <a:pt x="14028" y="4849"/>
                    <a:pt x="14011" y="4869"/>
                    <a:pt x="13985" y="4869"/>
                  </a:cubicBezTo>
                  <a:lnTo>
                    <a:pt x="13856" y="4869"/>
                  </a:lnTo>
                  <a:lnTo>
                    <a:pt x="13856" y="5043"/>
                  </a:lnTo>
                  <a:lnTo>
                    <a:pt x="13897" y="5043"/>
                  </a:lnTo>
                  <a:cubicBezTo>
                    <a:pt x="13927" y="5043"/>
                    <a:pt x="13950" y="5066"/>
                    <a:pt x="13950" y="5097"/>
                  </a:cubicBezTo>
                  <a:cubicBezTo>
                    <a:pt x="13950" y="5107"/>
                    <a:pt x="13947" y="5114"/>
                    <a:pt x="13945" y="5122"/>
                  </a:cubicBezTo>
                  <a:lnTo>
                    <a:pt x="14623" y="5122"/>
                  </a:lnTo>
                  <a:cubicBezTo>
                    <a:pt x="14540" y="5069"/>
                    <a:pt x="14578" y="4937"/>
                    <a:pt x="14676" y="4937"/>
                  </a:cubicBezTo>
                  <a:lnTo>
                    <a:pt x="14676" y="4937"/>
                  </a:lnTo>
                  <a:cubicBezTo>
                    <a:pt x="14732" y="4937"/>
                    <a:pt x="14778" y="4983"/>
                    <a:pt x="14778" y="5038"/>
                  </a:cubicBezTo>
                  <a:cubicBezTo>
                    <a:pt x="14778" y="5071"/>
                    <a:pt x="14758" y="5104"/>
                    <a:pt x="14730" y="5122"/>
                  </a:cubicBezTo>
                  <a:lnTo>
                    <a:pt x="14730" y="5342"/>
                  </a:lnTo>
                  <a:lnTo>
                    <a:pt x="22021" y="5342"/>
                  </a:lnTo>
                  <a:lnTo>
                    <a:pt x="22094" y="5274"/>
                  </a:lnTo>
                  <a:lnTo>
                    <a:pt x="22343" y="5274"/>
                  </a:lnTo>
                  <a:lnTo>
                    <a:pt x="22343" y="5274"/>
                  </a:lnTo>
                  <a:lnTo>
                    <a:pt x="22094" y="5274"/>
                  </a:lnTo>
                  <a:lnTo>
                    <a:pt x="22094" y="4294"/>
                  </a:lnTo>
                  <a:lnTo>
                    <a:pt x="22054" y="4294"/>
                  </a:lnTo>
                  <a:lnTo>
                    <a:pt x="22054" y="4205"/>
                  </a:lnTo>
                  <a:lnTo>
                    <a:pt x="22097" y="4205"/>
                  </a:lnTo>
                  <a:lnTo>
                    <a:pt x="22097" y="4043"/>
                  </a:lnTo>
                  <a:lnTo>
                    <a:pt x="22097" y="4043"/>
                  </a:lnTo>
                  <a:lnTo>
                    <a:pt x="22013" y="3935"/>
                  </a:lnTo>
                  <a:lnTo>
                    <a:pt x="22013" y="3935"/>
                  </a:lnTo>
                  <a:lnTo>
                    <a:pt x="22013" y="3932"/>
                  </a:lnTo>
                  <a:lnTo>
                    <a:pt x="22013" y="3932"/>
                  </a:lnTo>
                  <a:lnTo>
                    <a:pt x="22044" y="3831"/>
                  </a:lnTo>
                  <a:lnTo>
                    <a:pt x="22044" y="3790"/>
                  </a:lnTo>
                  <a:lnTo>
                    <a:pt x="22056" y="3790"/>
                  </a:lnTo>
                  <a:lnTo>
                    <a:pt x="22277" y="3026"/>
                  </a:lnTo>
                  <a:lnTo>
                    <a:pt x="22441" y="2451"/>
                  </a:lnTo>
                  <a:lnTo>
                    <a:pt x="22449" y="2367"/>
                  </a:lnTo>
                  <a:lnTo>
                    <a:pt x="22406" y="2367"/>
                  </a:lnTo>
                  <a:cubicBezTo>
                    <a:pt x="22375" y="2367"/>
                    <a:pt x="22353" y="2345"/>
                    <a:pt x="22353" y="2314"/>
                  </a:cubicBezTo>
                  <a:cubicBezTo>
                    <a:pt x="22350" y="2284"/>
                    <a:pt x="22375" y="2259"/>
                    <a:pt x="22406" y="2259"/>
                  </a:cubicBezTo>
                  <a:lnTo>
                    <a:pt x="22439" y="2259"/>
                  </a:lnTo>
                  <a:lnTo>
                    <a:pt x="22439" y="2086"/>
                  </a:lnTo>
                  <a:lnTo>
                    <a:pt x="22299" y="2086"/>
                  </a:lnTo>
                  <a:cubicBezTo>
                    <a:pt x="22294" y="2084"/>
                    <a:pt x="22289" y="2084"/>
                    <a:pt x="22284" y="2084"/>
                  </a:cubicBezTo>
                  <a:cubicBezTo>
                    <a:pt x="22267" y="2076"/>
                    <a:pt x="22256" y="2059"/>
                    <a:pt x="22256" y="2041"/>
                  </a:cubicBezTo>
                  <a:cubicBezTo>
                    <a:pt x="22256" y="2018"/>
                    <a:pt x="22274" y="1998"/>
                    <a:pt x="22299" y="1998"/>
                  </a:cubicBezTo>
                  <a:lnTo>
                    <a:pt x="22439" y="1998"/>
                  </a:lnTo>
                  <a:lnTo>
                    <a:pt x="22439" y="1714"/>
                  </a:lnTo>
                  <a:cubicBezTo>
                    <a:pt x="22380" y="1674"/>
                    <a:pt x="22411" y="1585"/>
                    <a:pt x="22482" y="1585"/>
                  </a:cubicBezTo>
                  <a:lnTo>
                    <a:pt x="22482" y="1585"/>
                  </a:lnTo>
                  <a:cubicBezTo>
                    <a:pt x="22520" y="1585"/>
                    <a:pt x="22553" y="1616"/>
                    <a:pt x="22553" y="1656"/>
                  </a:cubicBezTo>
                  <a:cubicBezTo>
                    <a:pt x="22553" y="1679"/>
                    <a:pt x="22543" y="1702"/>
                    <a:pt x="22525" y="1714"/>
                  </a:cubicBezTo>
                  <a:lnTo>
                    <a:pt x="22525" y="1998"/>
                  </a:lnTo>
                  <a:lnTo>
                    <a:pt x="22654" y="1998"/>
                  </a:lnTo>
                  <a:cubicBezTo>
                    <a:pt x="22707" y="2003"/>
                    <a:pt x="22707" y="2081"/>
                    <a:pt x="22654" y="2086"/>
                  </a:cubicBezTo>
                  <a:lnTo>
                    <a:pt x="22522" y="2086"/>
                  </a:lnTo>
                  <a:lnTo>
                    <a:pt x="22522" y="2259"/>
                  </a:lnTo>
                  <a:lnTo>
                    <a:pt x="22565" y="2259"/>
                  </a:lnTo>
                  <a:cubicBezTo>
                    <a:pt x="22593" y="2259"/>
                    <a:pt x="22618" y="2284"/>
                    <a:pt x="22618" y="2314"/>
                  </a:cubicBezTo>
                  <a:cubicBezTo>
                    <a:pt x="22618" y="2345"/>
                    <a:pt x="22593" y="2367"/>
                    <a:pt x="22565" y="2367"/>
                  </a:cubicBezTo>
                  <a:lnTo>
                    <a:pt x="22507" y="2367"/>
                  </a:lnTo>
                  <a:lnTo>
                    <a:pt x="22510" y="2408"/>
                  </a:lnTo>
                  <a:lnTo>
                    <a:pt x="22555" y="2557"/>
                  </a:lnTo>
                  <a:lnTo>
                    <a:pt x="22560" y="2578"/>
                  </a:lnTo>
                  <a:lnTo>
                    <a:pt x="22601" y="2709"/>
                  </a:lnTo>
                  <a:lnTo>
                    <a:pt x="22608" y="2729"/>
                  </a:lnTo>
                  <a:lnTo>
                    <a:pt x="22654" y="2884"/>
                  </a:lnTo>
                  <a:lnTo>
                    <a:pt x="22662" y="2907"/>
                  </a:lnTo>
                  <a:lnTo>
                    <a:pt x="22694" y="3018"/>
                  </a:lnTo>
                  <a:lnTo>
                    <a:pt x="22694" y="3018"/>
                  </a:lnTo>
                  <a:lnTo>
                    <a:pt x="22702" y="3043"/>
                  </a:lnTo>
                  <a:lnTo>
                    <a:pt x="22748" y="3195"/>
                  </a:lnTo>
                  <a:lnTo>
                    <a:pt x="22755" y="3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5715225" y="3838925"/>
              <a:ext cx="3514488" cy="1304567"/>
            </a:xfrm>
            <a:custGeom>
              <a:avLst/>
              <a:gdLst/>
              <a:ahLst/>
              <a:cxnLst/>
              <a:rect l="l" t="t" r="r" b="b"/>
              <a:pathLst>
                <a:path w="32802" h="12176" extrusionOk="0">
                  <a:moveTo>
                    <a:pt x="9467" y="125"/>
                  </a:moveTo>
                  <a:cubicBezTo>
                    <a:pt x="9474" y="117"/>
                    <a:pt x="9479" y="112"/>
                    <a:pt x="9482" y="110"/>
                  </a:cubicBezTo>
                  <a:close/>
                  <a:moveTo>
                    <a:pt x="9459" y="135"/>
                  </a:moveTo>
                  <a:lnTo>
                    <a:pt x="9439" y="160"/>
                  </a:lnTo>
                  <a:lnTo>
                    <a:pt x="9441" y="158"/>
                  </a:lnTo>
                  <a:close/>
                  <a:moveTo>
                    <a:pt x="9424" y="178"/>
                  </a:moveTo>
                  <a:lnTo>
                    <a:pt x="9396" y="211"/>
                  </a:lnTo>
                  <a:lnTo>
                    <a:pt x="9401" y="203"/>
                  </a:lnTo>
                  <a:close/>
                  <a:moveTo>
                    <a:pt x="9350" y="264"/>
                  </a:moveTo>
                  <a:lnTo>
                    <a:pt x="9340" y="277"/>
                  </a:lnTo>
                  <a:close/>
                  <a:moveTo>
                    <a:pt x="9325" y="295"/>
                  </a:moveTo>
                  <a:lnTo>
                    <a:pt x="9307" y="317"/>
                  </a:lnTo>
                  <a:lnTo>
                    <a:pt x="9317" y="305"/>
                  </a:lnTo>
                  <a:close/>
                  <a:moveTo>
                    <a:pt x="9292" y="335"/>
                  </a:moveTo>
                  <a:lnTo>
                    <a:pt x="9272" y="360"/>
                  </a:lnTo>
                  <a:lnTo>
                    <a:pt x="9284" y="345"/>
                  </a:lnTo>
                  <a:close/>
                  <a:moveTo>
                    <a:pt x="9256" y="381"/>
                  </a:moveTo>
                  <a:lnTo>
                    <a:pt x="9236" y="406"/>
                  </a:lnTo>
                  <a:lnTo>
                    <a:pt x="9249" y="388"/>
                  </a:lnTo>
                  <a:close/>
                  <a:moveTo>
                    <a:pt x="9218" y="429"/>
                  </a:moveTo>
                  <a:lnTo>
                    <a:pt x="9193" y="459"/>
                  </a:lnTo>
                  <a:lnTo>
                    <a:pt x="9211" y="436"/>
                  </a:lnTo>
                  <a:close/>
                  <a:moveTo>
                    <a:pt x="9175" y="482"/>
                  </a:moveTo>
                  <a:lnTo>
                    <a:pt x="9150" y="512"/>
                  </a:lnTo>
                  <a:lnTo>
                    <a:pt x="9170" y="487"/>
                  </a:lnTo>
                  <a:close/>
                  <a:moveTo>
                    <a:pt x="9132" y="535"/>
                  </a:moveTo>
                  <a:lnTo>
                    <a:pt x="9105" y="573"/>
                  </a:lnTo>
                  <a:lnTo>
                    <a:pt x="9130" y="543"/>
                  </a:lnTo>
                  <a:close/>
                  <a:moveTo>
                    <a:pt x="9087" y="593"/>
                  </a:moveTo>
                  <a:lnTo>
                    <a:pt x="9046" y="646"/>
                  </a:lnTo>
                  <a:lnTo>
                    <a:pt x="9084" y="598"/>
                  </a:lnTo>
                  <a:close/>
                  <a:moveTo>
                    <a:pt x="9041" y="657"/>
                  </a:moveTo>
                  <a:lnTo>
                    <a:pt x="8991" y="720"/>
                  </a:lnTo>
                  <a:close/>
                  <a:moveTo>
                    <a:pt x="8978" y="740"/>
                  </a:moveTo>
                  <a:lnTo>
                    <a:pt x="8942" y="788"/>
                  </a:lnTo>
                  <a:lnTo>
                    <a:pt x="8945" y="783"/>
                  </a:lnTo>
                  <a:close/>
                  <a:moveTo>
                    <a:pt x="8922" y="814"/>
                  </a:moveTo>
                  <a:lnTo>
                    <a:pt x="8889" y="857"/>
                  </a:lnTo>
                  <a:lnTo>
                    <a:pt x="8894" y="852"/>
                  </a:lnTo>
                  <a:close/>
                  <a:moveTo>
                    <a:pt x="8867" y="887"/>
                  </a:moveTo>
                  <a:lnTo>
                    <a:pt x="8836" y="930"/>
                  </a:lnTo>
                  <a:lnTo>
                    <a:pt x="8844" y="922"/>
                  </a:lnTo>
                  <a:close/>
                  <a:moveTo>
                    <a:pt x="8813" y="963"/>
                  </a:moveTo>
                  <a:lnTo>
                    <a:pt x="8780" y="1006"/>
                  </a:lnTo>
                  <a:lnTo>
                    <a:pt x="8788" y="993"/>
                  </a:lnTo>
                  <a:close/>
                  <a:moveTo>
                    <a:pt x="8758" y="1041"/>
                  </a:moveTo>
                  <a:lnTo>
                    <a:pt x="8725" y="1084"/>
                  </a:lnTo>
                  <a:lnTo>
                    <a:pt x="8735" y="1069"/>
                  </a:lnTo>
                  <a:close/>
                  <a:moveTo>
                    <a:pt x="8684" y="1145"/>
                  </a:moveTo>
                  <a:lnTo>
                    <a:pt x="8679" y="1150"/>
                  </a:lnTo>
                  <a:close/>
                  <a:moveTo>
                    <a:pt x="8629" y="1226"/>
                  </a:moveTo>
                  <a:lnTo>
                    <a:pt x="8598" y="1267"/>
                  </a:lnTo>
                  <a:cubicBezTo>
                    <a:pt x="8606" y="1254"/>
                    <a:pt x="8616" y="1239"/>
                    <a:pt x="8626" y="1226"/>
                  </a:cubicBezTo>
                  <a:close/>
                  <a:moveTo>
                    <a:pt x="8593" y="1274"/>
                  </a:moveTo>
                  <a:lnTo>
                    <a:pt x="8570" y="1310"/>
                  </a:lnTo>
                  <a:close/>
                  <a:moveTo>
                    <a:pt x="8560" y="1325"/>
                  </a:moveTo>
                  <a:lnTo>
                    <a:pt x="8540" y="1353"/>
                  </a:lnTo>
                  <a:close/>
                  <a:moveTo>
                    <a:pt x="8527" y="1368"/>
                  </a:moveTo>
                  <a:lnTo>
                    <a:pt x="8512" y="1396"/>
                  </a:lnTo>
                  <a:close/>
                  <a:moveTo>
                    <a:pt x="8499" y="1414"/>
                  </a:moveTo>
                  <a:lnTo>
                    <a:pt x="8482" y="1439"/>
                  </a:lnTo>
                  <a:lnTo>
                    <a:pt x="8487" y="1431"/>
                  </a:lnTo>
                  <a:close/>
                  <a:moveTo>
                    <a:pt x="8469" y="1459"/>
                  </a:moveTo>
                  <a:lnTo>
                    <a:pt x="8451" y="1484"/>
                  </a:lnTo>
                  <a:lnTo>
                    <a:pt x="8456" y="1474"/>
                  </a:lnTo>
                  <a:close/>
                  <a:moveTo>
                    <a:pt x="8439" y="1502"/>
                  </a:moveTo>
                  <a:lnTo>
                    <a:pt x="8423" y="1528"/>
                  </a:lnTo>
                  <a:lnTo>
                    <a:pt x="8429" y="1517"/>
                  </a:lnTo>
                  <a:close/>
                  <a:moveTo>
                    <a:pt x="7436" y="1462"/>
                  </a:moveTo>
                  <a:lnTo>
                    <a:pt x="7365" y="1553"/>
                  </a:lnTo>
                  <a:lnTo>
                    <a:pt x="7353" y="1568"/>
                  </a:lnTo>
                  <a:lnTo>
                    <a:pt x="7365" y="1553"/>
                  </a:lnTo>
                  <a:close/>
                  <a:moveTo>
                    <a:pt x="8411" y="1548"/>
                  </a:moveTo>
                  <a:lnTo>
                    <a:pt x="8393" y="1573"/>
                  </a:lnTo>
                  <a:lnTo>
                    <a:pt x="8401" y="1563"/>
                  </a:lnTo>
                  <a:close/>
                  <a:moveTo>
                    <a:pt x="7348" y="1578"/>
                  </a:moveTo>
                  <a:lnTo>
                    <a:pt x="7325" y="1606"/>
                  </a:lnTo>
                  <a:lnTo>
                    <a:pt x="7327" y="1601"/>
                  </a:lnTo>
                  <a:close/>
                  <a:moveTo>
                    <a:pt x="8380" y="1593"/>
                  </a:moveTo>
                  <a:lnTo>
                    <a:pt x="8365" y="1619"/>
                  </a:lnTo>
                  <a:lnTo>
                    <a:pt x="8373" y="1606"/>
                  </a:lnTo>
                  <a:close/>
                  <a:moveTo>
                    <a:pt x="7312" y="1624"/>
                  </a:moveTo>
                  <a:lnTo>
                    <a:pt x="7284" y="1662"/>
                  </a:lnTo>
                  <a:lnTo>
                    <a:pt x="7289" y="1652"/>
                  </a:lnTo>
                  <a:close/>
                  <a:moveTo>
                    <a:pt x="8353" y="1639"/>
                  </a:moveTo>
                  <a:lnTo>
                    <a:pt x="8335" y="1664"/>
                  </a:lnTo>
                  <a:lnTo>
                    <a:pt x="8345" y="1652"/>
                  </a:lnTo>
                  <a:close/>
                  <a:moveTo>
                    <a:pt x="7274" y="1674"/>
                  </a:moveTo>
                  <a:lnTo>
                    <a:pt x="7261" y="1692"/>
                  </a:lnTo>
                  <a:close/>
                  <a:moveTo>
                    <a:pt x="8322" y="1687"/>
                  </a:moveTo>
                  <a:lnTo>
                    <a:pt x="8307" y="1712"/>
                  </a:lnTo>
                  <a:lnTo>
                    <a:pt x="8317" y="1695"/>
                  </a:lnTo>
                  <a:close/>
                  <a:moveTo>
                    <a:pt x="7249" y="1710"/>
                  </a:moveTo>
                  <a:lnTo>
                    <a:pt x="7234" y="1730"/>
                  </a:lnTo>
                  <a:lnTo>
                    <a:pt x="7239" y="1720"/>
                  </a:lnTo>
                  <a:close/>
                  <a:moveTo>
                    <a:pt x="8292" y="1733"/>
                  </a:moveTo>
                  <a:lnTo>
                    <a:pt x="8277" y="1760"/>
                  </a:lnTo>
                  <a:lnTo>
                    <a:pt x="8287" y="1740"/>
                  </a:lnTo>
                  <a:close/>
                  <a:moveTo>
                    <a:pt x="7218" y="1748"/>
                  </a:moveTo>
                  <a:lnTo>
                    <a:pt x="7201" y="1773"/>
                  </a:lnTo>
                  <a:lnTo>
                    <a:pt x="7211" y="1760"/>
                  </a:lnTo>
                  <a:close/>
                  <a:moveTo>
                    <a:pt x="8261" y="1781"/>
                  </a:moveTo>
                  <a:lnTo>
                    <a:pt x="8246" y="1809"/>
                  </a:lnTo>
                  <a:lnTo>
                    <a:pt x="8259" y="1786"/>
                  </a:lnTo>
                  <a:close/>
                  <a:moveTo>
                    <a:pt x="7185" y="1793"/>
                  </a:moveTo>
                  <a:lnTo>
                    <a:pt x="7168" y="1819"/>
                  </a:lnTo>
                  <a:lnTo>
                    <a:pt x="7178" y="1803"/>
                  </a:lnTo>
                  <a:close/>
                  <a:moveTo>
                    <a:pt x="8234" y="1829"/>
                  </a:moveTo>
                  <a:lnTo>
                    <a:pt x="8216" y="1857"/>
                  </a:lnTo>
                  <a:lnTo>
                    <a:pt x="8231" y="1831"/>
                  </a:lnTo>
                  <a:close/>
                  <a:moveTo>
                    <a:pt x="7153" y="1839"/>
                  </a:moveTo>
                  <a:lnTo>
                    <a:pt x="7132" y="1867"/>
                  </a:lnTo>
                  <a:lnTo>
                    <a:pt x="7145" y="1849"/>
                  </a:lnTo>
                  <a:close/>
                  <a:moveTo>
                    <a:pt x="8203" y="1877"/>
                  </a:moveTo>
                  <a:lnTo>
                    <a:pt x="8186" y="1910"/>
                  </a:lnTo>
                  <a:close/>
                  <a:moveTo>
                    <a:pt x="7117" y="1892"/>
                  </a:moveTo>
                  <a:lnTo>
                    <a:pt x="7094" y="1922"/>
                  </a:lnTo>
                  <a:lnTo>
                    <a:pt x="7112" y="1900"/>
                  </a:lnTo>
                  <a:close/>
                  <a:moveTo>
                    <a:pt x="7079" y="1945"/>
                  </a:moveTo>
                  <a:lnTo>
                    <a:pt x="7054" y="1981"/>
                  </a:lnTo>
                  <a:lnTo>
                    <a:pt x="7074" y="1953"/>
                  </a:lnTo>
                  <a:close/>
                  <a:moveTo>
                    <a:pt x="7039" y="2003"/>
                  </a:moveTo>
                  <a:lnTo>
                    <a:pt x="7011" y="2041"/>
                  </a:lnTo>
                  <a:lnTo>
                    <a:pt x="7034" y="2009"/>
                  </a:lnTo>
                  <a:close/>
                  <a:moveTo>
                    <a:pt x="6996" y="2064"/>
                  </a:moveTo>
                  <a:lnTo>
                    <a:pt x="6963" y="2117"/>
                  </a:lnTo>
                  <a:lnTo>
                    <a:pt x="6993" y="2067"/>
                  </a:lnTo>
                  <a:close/>
                  <a:moveTo>
                    <a:pt x="7449" y="1459"/>
                  </a:moveTo>
                  <a:lnTo>
                    <a:pt x="7454" y="1444"/>
                  </a:lnTo>
                  <a:cubicBezTo>
                    <a:pt x="7454" y="1444"/>
                    <a:pt x="7732" y="1588"/>
                    <a:pt x="8175" y="1925"/>
                  </a:cubicBezTo>
                  <a:lnTo>
                    <a:pt x="8175" y="1925"/>
                  </a:lnTo>
                  <a:cubicBezTo>
                    <a:pt x="8135" y="1991"/>
                    <a:pt x="8097" y="2059"/>
                    <a:pt x="8059" y="2125"/>
                  </a:cubicBezTo>
                  <a:cubicBezTo>
                    <a:pt x="7894" y="1917"/>
                    <a:pt x="7717" y="1722"/>
                    <a:pt x="7530" y="1538"/>
                  </a:cubicBezTo>
                  <a:cubicBezTo>
                    <a:pt x="7525" y="1533"/>
                    <a:pt x="7522" y="1528"/>
                    <a:pt x="7517" y="1525"/>
                  </a:cubicBezTo>
                  <a:lnTo>
                    <a:pt x="7466" y="1477"/>
                  </a:lnTo>
                  <a:close/>
                  <a:moveTo>
                    <a:pt x="6953" y="2130"/>
                  </a:moveTo>
                  <a:lnTo>
                    <a:pt x="6907" y="2198"/>
                  </a:lnTo>
                  <a:close/>
                  <a:moveTo>
                    <a:pt x="6894" y="2216"/>
                  </a:moveTo>
                  <a:lnTo>
                    <a:pt x="6861" y="2267"/>
                  </a:lnTo>
                  <a:lnTo>
                    <a:pt x="6864" y="2264"/>
                  </a:lnTo>
                  <a:close/>
                  <a:moveTo>
                    <a:pt x="6844" y="2295"/>
                  </a:moveTo>
                  <a:lnTo>
                    <a:pt x="6813" y="2340"/>
                  </a:lnTo>
                  <a:lnTo>
                    <a:pt x="6816" y="2335"/>
                  </a:lnTo>
                  <a:close/>
                  <a:moveTo>
                    <a:pt x="6793" y="2373"/>
                  </a:moveTo>
                  <a:lnTo>
                    <a:pt x="6765" y="2416"/>
                  </a:lnTo>
                  <a:lnTo>
                    <a:pt x="6770" y="2409"/>
                  </a:lnTo>
                  <a:close/>
                  <a:moveTo>
                    <a:pt x="6742" y="2452"/>
                  </a:moveTo>
                  <a:lnTo>
                    <a:pt x="6715" y="2495"/>
                  </a:lnTo>
                  <a:lnTo>
                    <a:pt x="6722" y="2482"/>
                  </a:lnTo>
                  <a:close/>
                  <a:moveTo>
                    <a:pt x="6677" y="2558"/>
                  </a:moveTo>
                  <a:lnTo>
                    <a:pt x="6669" y="2568"/>
                  </a:lnTo>
                  <a:close/>
                  <a:moveTo>
                    <a:pt x="6626" y="2639"/>
                  </a:moveTo>
                  <a:lnTo>
                    <a:pt x="6611" y="2662"/>
                  </a:lnTo>
                  <a:close/>
                  <a:moveTo>
                    <a:pt x="6601" y="2679"/>
                  </a:moveTo>
                  <a:lnTo>
                    <a:pt x="6585" y="2707"/>
                  </a:lnTo>
                  <a:close/>
                  <a:moveTo>
                    <a:pt x="6575" y="2723"/>
                  </a:moveTo>
                  <a:lnTo>
                    <a:pt x="6550" y="2763"/>
                  </a:lnTo>
                  <a:close/>
                  <a:moveTo>
                    <a:pt x="6547" y="2768"/>
                  </a:moveTo>
                  <a:lnTo>
                    <a:pt x="6525" y="2809"/>
                  </a:lnTo>
                  <a:close/>
                  <a:moveTo>
                    <a:pt x="6515" y="2824"/>
                  </a:moveTo>
                  <a:lnTo>
                    <a:pt x="6499" y="2852"/>
                  </a:lnTo>
                  <a:close/>
                  <a:moveTo>
                    <a:pt x="6487" y="2872"/>
                  </a:moveTo>
                  <a:lnTo>
                    <a:pt x="6472" y="2897"/>
                  </a:lnTo>
                  <a:close/>
                  <a:moveTo>
                    <a:pt x="6461" y="2917"/>
                  </a:moveTo>
                  <a:lnTo>
                    <a:pt x="6446" y="2943"/>
                  </a:lnTo>
                  <a:lnTo>
                    <a:pt x="6449" y="2935"/>
                  </a:lnTo>
                  <a:close/>
                  <a:moveTo>
                    <a:pt x="6436" y="2963"/>
                  </a:moveTo>
                  <a:lnTo>
                    <a:pt x="6421" y="2988"/>
                  </a:lnTo>
                  <a:lnTo>
                    <a:pt x="6423" y="2981"/>
                  </a:lnTo>
                  <a:close/>
                  <a:moveTo>
                    <a:pt x="6408" y="3009"/>
                  </a:moveTo>
                  <a:lnTo>
                    <a:pt x="6396" y="3034"/>
                  </a:lnTo>
                  <a:lnTo>
                    <a:pt x="6401" y="3024"/>
                  </a:lnTo>
                  <a:close/>
                  <a:moveTo>
                    <a:pt x="6383" y="3054"/>
                  </a:moveTo>
                  <a:lnTo>
                    <a:pt x="6368" y="3079"/>
                  </a:lnTo>
                  <a:lnTo>
                    <a:pt x="6375" y="3069"/>
                  </a:lnTo>
                  <a:close/>
                  <a:moveTo>
                    <a:pt x="6358" y="3102"/>
                  </a:moveTo>
                  <a:lnTo>
                    <a:pt x="6342" y="3128"/>
                  </a:lnTo>
                  <a:lnTo>
                    <a:pt x="6350" y="3115"/>
                  </a:lnTo>
                  <a:close/>
                  <a:moveTo>
                    <a:pt x="6332" y="3148"/>
                  </a:moveTo>
                  <a:lnTo>
                    <a:pt x="6317" y="3176"/>
                  </a:lnTo>
                  <a:lnTo>
                    <a:pt x="6325" y="3160"/>
                  </a:lnTo>
                  <a:close/>
                  <a:moveTo>
                    <a:pt x="6307" y="3196"/>
                  </a:moveTo>
                  <a:lnTo>
                    <a:pt x="6292" y="3221"/>
                  </a:lnTo>
                  <a:lnTo>
                    <a:pt x="6302" y="3206"/>
                  </a:lnTo>
                  <a:close/>
                  <a:moveTo>
                    <a:pt x="6279" y="3244"/>
                  </a:moveTo>
                  <a:lnTo>
                    <a:pt x="6266" y="3269"/>
                  </a:lnTo>
                  <a:lnTo>
                    <a:pt x="6277" y="3252"/>
                  </a:lnTo>
                  <a:close/>
                  <a:moveTo>
                    <a:pt x="6254" y="3292"/>
                  </a:moveTo>
                  <a:lnTo>
                    <a:pt x="6241" y="3320"/>
                  </a:lnTo>
                  <a:lnTo>
                    <a:pt x="6251" y="3300"/>
                  </a:lnTo>
                  <a:close/>
                  <a:moveTo>
                    <a:pt x="6231" y="3340"/>
                  </a:moveTo>
                  <a:lnTo>
                    <a:pt x="6216" y="3368"/>
                  </a:lnTo>
                  <a:lnTo>
                    <a:pt x="6226" y="3345"/>
                  </a:lnTo>
                  <a:close/>
                  <a:moveTo>
                    <a:pt x="6206" y="3388"/>
                  </a:moveTo>
                  <a:lnTo>
                    <a:pt x="6191" y="3419"/>
                  </a:lnTo>
                  <a:lnTo>
                    <a:pt x="6203" y="3393"/>
                  </a:lnTo>
                  <a:close/>
                  <a:moveTo>
                    <a:pt x="4988" y="2938"/>
                  </a:moveTo>
                  <a:lnTo>
                    <a:pt x="4988" y="2923"/>
                  </a:lnTo>
                  <a:cubicBezTo>
                    <a:pt x="4988" y="2923"/>
                    <a:pt x="5461" y="3057"/>
                    <a:pt x="6178" y="3439"/>
                  </a:cubicBezTo>
                  <a:lnTo>
                    <a:pt x="6178" y="3439"/>
                  </a:lnTo>
                  <a:cubicBezTo>
                    <a:pt x="6145" y="3507"/>
                    <a:pt x="6112" y="3573"/>
                    <a:pt x="6079" y="3642"/>
                  </a:cubicBezTo>
                  <a:cubicBezTo>
                    <a:pt x="5702" y="4442"/>
                    <a:pt x="6064" y="3487"/>
                    <a:pt x="5932" y="3905"/>
                  </a:cubicBezTo>
                  <a:lnTo>
                    <a:pt x="6036" y="3735"/>
                  </a:lnTo>
                  <a:lnTo>
                    <a:pt x="6036" y="3735"/>
                  </a:lnTo>
                  <a:lnTo>
                    <a:pt x="6079" y="3642"/>
                  </a:lnTo>
                  <a:cubicBezTo>
                    <a:pt x="5702" y="4442"/>
                    <a:pt x="6064" y="3487"/>
                    <a:pt x="5932" y="3905"/>
                  </a:cubicBezTo>
                  <a:lnTo>
                    <a:pt x="6036" y="3735"/>
                  </a:lnTo>
                  <a:lnTo>
                    <a:pt x="6036" y="3735"/>
                  </a:lnTo>
                  <a:cubicBezTo>
                    <a:pt x="5502" y="3247"/>
                    <a:pt x="5089" y="2998"/>
                    <a:pt x="5061" y="2983"/>
                  </a:cubicBezTo>
                  <a:close/>
                  <a:moveTo>
                    <a:pt x="9512" y="393"/>
                  </a:moveTo>
                  <a:cubicBezTo>
                    <a:pt x="9277" y="682"/>
                    <a:pt x="8715" y="1684"/>
                    <a:pt x="8287" y="2419"/>
                  </a:cubicBezTo>
                  <a:cubicBezTo>
                    <a:pt x="8694" y="2971"/>
                    <a:pt x="9046" y="3563"/>
                    <a:pt x="9335" y="4188"/>
                  </a:cubicBezTo>
                  <a:cubicBezTo>
                    <a:pt x="9563" y="3715"/>
                    <a:pt x="9824" y="3257"/>
                    <a:pt x="10115" y="2821"/>
                  </a:cubicBezTo>
                  <a:lnTo>
                    <a:pt x="10180" y="2725"/>
                  </a:lnTo>
                  <a:lnTo>
                    <a:pt x="10264" y="2773"/>
                  </a:lnTo>
                  <a:cubicBezTo>
                    <a:pt x="10279" y="2783"/>
                    <a:pt x="10416" y="2864"/>
                    <a:pt x="10624" y="3019"/>
                  </a:cubicBezTo>
                  <a:cubicBezTo>
                    <a:pt x="10143" y="1945"/>
                    <a:pt x="9743" y="753"/>
                    <a:pt x="9515" y="393"/>
                  </a:cubicBezTo>
                  <a:close/>
                  <a:moveTo>
                    <a:pt x="3866" y="5011"/>
                  </a:moveTo>
                  <a:lnTo>
                    <a:pt x="3861" y="5024"/>
                  </a:lnTo>
                  <a:close/>
                  <a:moveTo>
                    <a:pt x="3849" y="5054"/>
                  </a:moveTo>
                  <a:lnTo>
                    <a:pt x="3844" y="5067"/>
                  </a:lnTo>
                  <a:close/>
                  <a:moveTo>
                    <a:pt x="3831" y="5100"/>
                  </a:moveTo>
                  <a:lnTo>
                    <a:pt x="3828" y="5107"/>
                  </a:lnTo>
                  <a:close/>
                  <a:moveTo>
                    <a:pt x="3826" y="5115"/>
                  </a:moveTo>
                  <a:lnTo>
                    <a:pt x="3806" y="5173"/>
                  </a:lnTo>
                  <a:lnTo>
                    <a:pt x="3813" y="5153"/>
                  </a:lnTo>
                  <a:close/>
                  <a:moveTo>
                    <a:pt x="3801" y="5188"/>
                  </a:moveTo>
                  <a:lnTo>
                    <a:pt x="3778" y="5252"/>
                  </a:lnTo>
                  <a:cubicBezTo>
                    <a:pt x="3785" y="5229"/>
                    <a:pt x="3793" y="5209"/>
                    <a:pt x="3801" y="5188"/>
                  </a:cubicBezTo>
                  <a:close/>
                  <a:moveTo>
                    <a:pt x="3775" y="5262"/>
                  </a:moveTo>
                  <a:lnTo>
                    <a:pt x="3755" y="5318"/>
                  </a:lnTo>
                  <a:lnTo>
                    <a:pt x="3763" y="5295"/>
                  </a:lnTo>
                  <a:close/>
                  <a:moveTo>
                    <a:pt x="3750" y="5333"/>
                  </a:moveTo>
                  <a:lnTo>
                    <a:pt x="3730" y="5399"/>
                  </a:lnTo>
                  <a:cubicBezTo>
                    <a:pt x="3737" y="5376"/>
                    <a:pt x="3745" y="5355"/>
                    <a:pt x="3750" y="5333"/>
                  </a:cubicBezTo>
                  <a:close/>
                  <a:moveTo>
                    <a:pt x="3725" y="5411"/>
                  </a:moveTo>
                  <a:lnTo>
                    <a:pt x="3707" y="5467"/>
                  </a:lnTo>
                  <a:lnTo>
                    <a:pt x="3715" y="5439"/>
                  </a:lnTo>
                  <a:close/>
                  <a:moveTo>
                    <a:pt x="3702" y="5480"/>
                  </a:moveTo>
                  <a:lnTo>
                    <a:pt x="3682" y="5545"/>
                  </a:lnTo>
                  <a:cubicBezTo>
                    <a:pt x="3689" y="5525"/>
                    <a:pt x="3694" y="5502"/>
                    <a:pt x="3702" y="5480"/>
                  </a:cubicBezTo>
                  <a:close/>
                  <a:moveTo>
                    <a:pt x="3677" y="5561"/>
                  </a:moveTo>
                  <a:lnTo>
                    <a:pt x="3659" y="5619"/>
                  </a:lnTo>
                  <a:lnTo>
                    <a:pt x="3669" y="5588"/>
                  </a:lnTo>
                  <a:close/>
                  <a:moveTo>
                    <a:pt x="3656" y="5631"/>
                  </a:moveTo>
                  <a:lnTo>
                    <a:pt x="3636" y="5697"/>
                  </a:lnTo>
                  <a:cubicBezTo>
                    <a:pt x="3641" y="5674"/>
                    <a:pt x="3649" y="5652"/>
                    <a:pt x="3656" y="5631"/>
                  </a:cubicBezTo>
                  <a:close/>
                  <a:moveTo>
                    <a:pt x="3631" y="5712"/>
                  </a:moveTo>
                  <a:lnTo>
                    <a:pt x="3618" y="5750"/>
                  </a:lnTo>
                  <a:lnTo>
                    <a:pt x="3623" y="5735"/>
                  </a:lnTo>
                  <a:close/>
                  <a:moveTo>
                    <a:pt x="3598" y="5816"/>
                  </a:moveTo>
                  <a:lnTo>
                    <a:pt x="3590" y="5842"/>
                  </a:lnTo>
                  <a:lnTo>
                    <a:pt x="3593" y="5834"/>
                  </a:lnTo>
                  <a:close/>
                  <a:moveTo>
                    <a:pt x="3565" y="5930"/>
                  </a:moveTo>
                  <a:lnTo>
                    <a:pt x="3563" y="5938"/>
                  </a:lnTo>
                  <a:close/>
                  <a:moveTo>
                    <a:pt x="3540" y="6016"/>
                  </a:moveTo>
                  <a:lnTo>
                    <a:pt x="3532" y="6044"/>
                  </a:lnTo>
                  <a:lnTo>
                    <a:pt x="3537" y="6026"/>
                  </a:lnTo>
                  <a:close/>
                  <a:moveTo>
                    <a:pt x="3514" y="6107"/>
                  </a:moveTo>
                  <a:lnTo>
                    <a:pt x="3509" y="6133"/>
                  </a:lnTo>
                  <a:lnTo>
                    <a:pt x="3512" y="6123"/>
                  </a:lnTo>
                  <a:close/>
                  <a:moveTo>
                    <a:pt x="3489" y="6209"/>
                  </a:moveTo>
                  <a:lnTo>
                    <a:pt x="3484" y="6219"/>
                  </a:lnTo>
                  <a:close/>
                  <a:moveTo>
                    <a:pt x="3464" y="6302"/>
                  </a:moveTo>
                  <a:lnTo>
                    <a:pt x="3456" y="6325"/>
                  </a:lnTo>
                  <a:close/>
                  <a:moveTo>
                    <a:pt x="3441" y="6386"/>
                  </a:moveTo>
                  <a:lnTo>
                    <a:pt x="3436" y="6411"/>
                  </a:lnTo>
                  <a:lnTo>
                    <a:pt x="3439" y="6399"/>
                  </a:lnTo>
                  <a:close/>
                  <a:moveTo>
                    <a:pt x="7884" y="7067"/>
                  </a:moveTo>
                  <a:cubicBezTo>
                    <a:pt x="7882" y="7049"/>
                    <a:pt x="7879" y="7031"/>
                    <a:pt x="7877" y="7016"/>
                  </a:cubicBezTo>
                  <a:cubicBezTo>
                    <a:pt x="7780" y="6500"/>
                    <a:pt x="7398" y="5943"/>
                    <a:pt x="7026" y="5414"/>
                  </a:cubicBezTo>
                  <a:cubicBezTo>
                    <a:pt x="6244" y="4300"/>
                    <a:pt x="5309" y="3333"/>
                    <a:pt x="5031" y="3148"/>
                  </a:cubicBezTo>
                  <a:cubicBezTo>
                    <a:pt x="4864" y="3406"/>
                    <a:pt x="4423" y="4449"/>
                    <a:pt x="4125" y="5211"/>
                  </a:cubicBezTo>
                  <a:cubicBezTo>
                    <a:pt x="3892" y="5811"/>
                    <a:pt x="3684" y="6634"/>
                    <a:pt x="3583" y="7067"/>
                  </a:cubicBezTo>
                  <a:close/>
                  <a:moveTo>
                    <a:pt x="6287" y="3973"/>
                  </a:moveTo>
                  <a:lnTo>
                    <a:pt x="6294" y="3961"/>
                  </a:lnTo>
                  <a:cubicBezTo>
                    <a:pt x="6666" y="3173"/>
                    <a:pt x="7218" y="2057"/>
                    <a:pt x="7446" y="1745"/>
                  </a:cubicBezTo>
                  <a:cubicBezTo>
                    <a:pt x="7664" y="1971"/>
                    <a:pt x="8072" y="2776"/>
                    <a:pt x="8499" y="3411"/>
                  </a:cubicBezTo>
                  <a:cubicBezTo>
                    <a:pt x="8717" y="3755"/>
                    <a:pt x="8915" y="4188"/>
                    <a:pt x="9135" y="4636"/>
                  </a:cubicBezTo>
                  <a:cubicBezTo>
                    <a:pt x="9117" y="4680"/>
                    <a:pt x="9099" y="4723"/>
                    <a:pt x="9082" y="4768"/>
                  </a:cubicBezTo>
                  <a:cubicBezTo>
                    <a:pt x="8821" y="5439"/>
                    <a:pt x="8545" y="6601"/>
                    <a:pt x="8439" y="7067"/>
                  </a:cubicBezTo>
                  <a:lnTo>
                    <a:pt x="8236" y="7067"/>
                  </a:lnTo>
                  <a:cubicBezTo>
                    <a:pt x="8229" y="7026"/>
                    <a:pt x="8221" y="6986"/>
                    <a:pt x="8208" y="6943"/>
                  </a:cubicBezTo>
                  <a:cubicBezTo>
                    <a:pt x="8067" y="6378"/>
                    <a:pt x="7677" y="5725"/>
                    <a:pt x="7218" y="5074"/>
                  </a:cubicBezTo>
                  <a:cubicBezTo>
                    <a:pt x="6942" y="4680"/>
                    <a:pt x="6629" y="4312"/>
                    <a:pt x="6287" y="3973"/>
                  </a:cubicBezTo>
                  <a:lnTo>
                    <a:pt x="6287" y="3973"/>
                  </a:lnTo>
                  <a:lnTo>
                    <a:pt x="6168" y="4204"/>
                  </a:lnTo>
                  <a:lnTo>
                    <a:pt x="6155" y="4229"/>
                  </a:lnTo>
                  <a:lnTo>
                    <a:pt x="6160" y="4214"/>
                  </a:lnTo>
                  <a:cubicBezTo>
                    <a:pt x="6163" y="4211"/>
                    <a:pt x="6165" y="4206"/>
                    <a:pt x="6168" y="4204"/>
                  </a:cubicBezTo>
                  <a:close/>
                  <a:moveTo>
                    <a:pt x="12229" y="5209"/>
                  </a:moveTo>
                  <a:cubicBezTo>
                    <a:pt x="11869" y="4700"/>
                    <a:pt x="10393" y="3092"/>
                    <a:pt x="10267" y="3009"/>
                  </a:cubicBezTo>
                  <a:cubicBezTo>
                    <a:pt x="10099" y="3267"/>
                    <a:pt x="9626" y="4244"/>
                    <a:pt x="9327" y="5009"/>
                  </a:cubicBezTo>
                  <a:cubicBezTo>
                    <a:pt x="9120" y="5543"/>
                    <a:pt x="8867" y="6545"/>
                    <a:pt x="8740" y="7069"/>
                  </a:cubicBezTo>
                  <a:lnTo>
                    <a:pt x="13107" y="7069"/>
                  </a:lnTo>
                  <a:cubicBezTo>
                    <a:pt x="13105" y="6983"/>
                    <a:pt x="13094" y="6897"/>
                    <a:pt x="13079" y="6811"/>
                  </a:cubicBezTo>
                  <a:cubicBezTo>
                    <a:pt x="12986" y="6295"/>
                    <a:pt x="12603" y="5738"/>
                    <a:pt x="12229" y="5206"/>
                  </a:cubicBezTo>
                  <a:close/>
                  <a:moveTo>
                    <a:pt x="3418" y="6475"/>
                  </a:moveTo>
                  <a:cubicBezTo>
                    <a:pt x="3355" y="6725"/>
                    <a:pt x="3307" y="6935"/>
                    <a:pt x="3277" y="7069"/>
                  </a:cubicBezTo>
                  <a:lnTo>
                    <a:pt x="2104" y="7069"/>
                  </a:lnTo>
                  <a:lnTo>
                    <a:pt x="3416" y="6487"/>
                  </a:lnTo>
                  <a:close/>
                  <a:moveTo>
                    <a:pt x="21216" y="7756"/>
                  </a:moveTo>
                  <a:lnTo>
                    <a:pt x="20120" y="7583"/>
                  </a:lnTo>
                  <a:lnTo>
                    <a:pt x="18241" y="7077"/>
                  </a:lnTo>
                  <a:cubicBezTo>
                    <a:pt x="18310" y="6821"/>
                    <a:pt x="18411" y="6411"/>
                    <a:pt x="18411" y="6085"/>
                  </a:cubicBezTo>
                  <a:cubicBezTo>
                    <a:pt x="18411" y="5330"/>
                    <a:pt x="18140" y="4376"/>
                    <a:pt x="17788" y="3411"/>
                  </a:cubicBezTo>
                  <a:cubicBezTo>
                    <a:pt x="17084" y="1464"/>
                    <a:pt x="16143" y="396"/>
                    <a:pt x="16148" y="274"/>
                  </a:cubicBezTo>
                  <a:lnTo>
                    <a:pt x="16155" y="264"/>
                  </a:lnTo>
                  <a:cubicBezTo>
                    <a:pt x="16150" y="264"/>
                    <a:pt x="16148" y="269"/>
                    <a:pt x="16148" y="274"/>
                  </a:cubicBezTo>
                  <a:lnTo>
                    <a:pt x="15965" y="512"/>
                  </a:lnTo>
                  <a:cubicBezTo>
                    <a:pt x="15831" y="631"/>
                    <a:pt x="16074" y="371"/>
                    <a:pt x="16074" y="371"/>
                  </a:cubicBezTo>
                  <a:cubicBezTo>
                    <a:pt x="16350" y="690"/>
                    <a:pt x="17034" y="2054"/>
                    <a:pt x="17634" y="3710"/>
                  </a:cubicBezTo>
                  <a:cubicBezTo>
                    <a:pt x="17917" y="4497"/>
                    <a:pt x="18034" y="5388"/>
                    <a:pt x="17991" y="6069"/>
                  </a:cubicBezTo>
                  <a:cubicBezTo>
                    <a:pt x="17976" y="6312"/>
                    <a:pt x="17872" y="6735"/>
                    <a:pt x="17819" y="6963"/>
                  </a:cubicBezTo>
                  <a:lnTo>
                    <a:pt x="16563" y="6624"/>
                  </a:lnTo>
                  <a:lnTo>
                    <a:pt x="16452" y="6624"/>
                  </a:lnTo>
                  <a:cubicBezTo>
                    <a:pt x="16360" y="5953"/>
                    <a:pt x="15993" y="5140"/>
                    <a:pt x="15548" y="4323"/>
                  </a:cubicBezTo>
                  <a:cubicBezTo>
                    <a:pt x="14601" y="2583"/>
                    <a:pt x="13548" y="1743"/>
                    <a:pt x="13578" y="1662"/>
                  </a:cubicBezTo>
                  <a:lnTo>
                    <a:pt x="13578" y="1659"/>
                  </a:lnTo>
                  <a:cubicBezTo>
                    <a:pt x="13578" y="1659"/>
                    <a:pt x="13578" y="1659"/>
                    <a:pt x="13578" y="1662"/>
                  </a:cubicBezTo>
                  <a:cubicBezTo>
                    <a:pt x="13578" y="1662"/>
                    <a:pt x="13535" y="1725"/>
                    <a:pt x="13535" y="1725"/>
                  </a:cubicBezTo>
                  <a:cubicBezTo>
                    <a:pt x="13844" y="1983"/>
                    <a:pt x="14482" y="3259"/>
                    <a:pt x="15257" y="4685"/>
                  </a:cubicBezTo>
                  <a:cubicBezTo>
                    <a:pt x="15614" y="5340"/>
                    <a:pt x="15978" y="6024"/>
                    <a:pt x="16034" y="6624"/>
                  </a:cubicBezTo>
                  <a:lnTo>
                    <a:pt x="14953" y="6624"/>
                  </a:lnTo>
                  <a:lnTo>
                    <a:pt x="13945" y="7619"/>
                  </a:lnTo>
                  <a:lnTo>
                    <a:pt x="14307" y="7581"/>
                  </a:lnTo>
                  <a:lnTo>
                    <a:pt x="15097" y="6864"/>
                  </a:lnTo>
                  <a:lnTo>
                    <a:pt x="16611" y="6887"/>
                  </a:lnTo>
                  <a:lnTo>
                    <a:pt x="20171" y="7756"/>
                  </a:lnTo>
                  <a:close/>
                  <a:moveTo>
                    <a:pt x="2828" y="8113"/>
                  </a:moveTo>
                  <a:lnTo>
                    <a:pt x="6507" y="8113"/>
                  </a:lnTo>
                  <a:lnTo>
                    <a:pt x="6507" y="7824"/>
                  </a:lnTo>
                  <a:lnTo>
                    <a:pt x="2828" y="7824"/>
                  </a:lnTo>
                  <a:close/>
                  <a:moveTo>
                    <a:pt x="7598" y="8113"/>
                  </a:moveTo>
                  <a:lnTo>
                    <a:pt x="13654" y="8113"/>
                  </a:lnTo>
                  <a:lnTo>
                    <a:pt x="13654" y="7824"/>
                  </a:lnTo>
                  <a:lnTo>
                    <a:pt x="7601" y="7824"/>
                  </a:lnTo>
                  <a:close/>
                  <a:moveTo>
                    <a:pt x="23864" y="8194"/>
                  </a:moveTo>
                  <a:lnTo>
                    <a:pt x="27806" y="8194"/>
                  </a:lnTo>
                  <a:lnTo>
                    <a:pt x="24994" y="8092"/>
                  </a:lnTo>
                  <a:cubicBezTo>
                    <a:pt x="24953" y="7720"/>
                    <a:pt x="24935" y="7305"/>
                    <a:pt x="24713" y="6573"/>
                  </a:cubicBezTo>
                  <a:cubicBezTo>
                    <a:pt x="24530" y="7100"/>
                    <a:pt x="24277" y="7596"/>
                    <a:pt x="23963" y="8054"/>
                  </a:cubicBezTo>
                  <a:lnTo>
                    <a:pt x="24140" y="8062"/>
                  </a:lnTo>
                  <a:lnTo>
                    <a:pt x="21436" y="7966"/>
                  </a:lnTo>
                  <a:lnTo>
                    <a:pt x="21677" y="8191"/>
                  </a:lnTo>
                  <a:close/>
                  <a:moveTo>
                    <a:pt x="7150" y="8976"/>
                  </a:moveTo>
                  <a:lnTo>
                    <a:pt x="13654" y="8976"/>
                  </a:lnTo>
                  <a:lnTo>
                    <a:pt x="13654" y="8690"/>
                  </a:lnTo>
                  <a:lnTo>
                    <a:pt x="7153" y="8690"/>
                  </a:lnTo>
                  <a:close/>
                  <a:moveTo>
                    <a:pt x="2461" y="8978"/>
                  </a:moveTo>
                  <a:lnTo>
                    <a:pt x="6160" y="8978"/>
                  </a:lnTo>
                  <a:lnTo>
                    <a:pt x="6160" y="8707"/>
                  </a:lnTo>
                  <a:lnTo>
                    <a:pt x="2464" y="8707"/>
                  </a:lnTo>
                  <a:close/>
                  <a:moveTo>
                    <a:pt x="2066" y="9849"/>
                  </a:moveTo>
                  <a:lnTo>
                    <a:pt x="5823" y="9849"/>
                  </a:lnTo>
                  <a:lnTo>
                    <a:pt x="5823" y="9561"/>
                  </a:lnTo>
                  <a:lnTo>
                    <a:pt x="2069" y="9561"/>
                  </a:lnTo>
                  <a:close/>
                  <a:moveTo>
                    <a:pt x="6740" y="9849"/>
                  </a:moveTo>
                  <a:lnTo>
                    <a:pt x="13654" y="9849"/>
                  </a:lnTo>
                  <a:lnTo>
                    <a:pt x="13654" y="9561"/>
                  </a:lnTo>
                  <a:lnTo>
                    <a:pt x="6742" y="9561"/>
                  </a:lnTo>
                  <a:close/>
                  <a:moveTo>
                    <a:pt x="21963" y="10133"/>
                  </a:moveTo>
                  <a:lnTo>
                    <a:pt x="21963" y="9604"/>
                  </a:lnTo>
                  <a:lnTo>
                    <a:pt x="21482" y="9604"/>
                  </a:lnTo>
                  <a:lnTo>
                    <a:pt x="21482" y="10130"/>
                  </a:lnTo>
                  <a:lnTo>
                    <a:pt x="21963" y="10130"/>
                  </a:lnTo>
                  <a:close/>
                  <a:moveTo>
                    <a:pt x="26994" y="10133"/>
                  </a:moveTo>
                  <a:lnTo>
                    <a:pt x="26994" y="9604"/>
                  </a:lnTo>
                  <a:lnTo>
                    <a:pt x="26513" y="9604"/>
                  </a:lnTo>
                  <a:lnTo>
                    <a:pt x="26513" y="10130"/>
                  </a:lnTo>
                  <a:close/>
                  <a:moveTo>
                    <a:pt x="16872" y="10133"/>
                  </a:moveTo>
                  <a:lnTo>
                    <a:pt x="16872" y="9619"/>
                  </a:lnTo>
                  <a:lnTo>
                    <a:pt x="16396" y="9619"/>
                  </a:lnTo>
                  <a:lnTo>
                    <a:pt x="16396" y="10133"/>
                  </a:lnTo>
                  <a:lnTo>
                    <a:pt x="1813" y="10133"/>
                  </a:lnTo>
                  <a:lnTo>
                    <a:pt x="1813" y="9318"/>
                  </a:lnTo>
                  <a:lnTo>
                    <a:pt x="2180" y="9318"/>
                  </a:lnTo>
                  <a:lnTo>
                    <a:pt x="2180" y="8467"/>
                  </a:lnTo>
                  <a:lnTo>
                    <a:pt x="2552" y="8467"/>
                  </a:lnTo>
                  <a:lnTo>
                    <a:pt x="2552" y="7614"/>
                  </a:lnTo>
                  <a:lnTo>
                    <a:pt x="7917" y="7614"/>
                  </a:lnTo>
                  <a:lnTo>
                    <a:pt x="7917" y="7614"/>
                  </a:lnTo>
                  <a:lnTo>
                    <a:pt x="7335" y="7614"/>
                  </a:lnTo>
                  <a:lnTo>
                    <a:pt x="7917" y="7614"/>
                  </a:lnTo>
                  <a:cubicBezTo>
                    <a:pt x="7920" y="7621"/>
                    <a:pt x="7920" y="7631"/>
                    <a:pt x="7922" y="7639"/>
                  </a:cubicBezTo>
                  <a:lnTo>
                    <a:pt x="8272" y="7639"/>
                  </a:lnTo>
                  <a:lnTo>
                    <a:pt x="8272" y="7614"/>
                  </a:lnTo>
                  <a:lnTo>
                    <a:pt x="13925" y="7611"/>
                  </a:lnTo>
                  <a:lnTo>
                    <a:pt x="13925" y="7067"/>
                  </a:lnTo>
                  <a:lnTo>
                    <a:pt x="13469" y="7067"/>
                  </a:lnTo>
                  <a:cubicBezTo>
                    <a:pt x="13459" y="6956"/>
                    <a:pt x="13441" y="6844"/>
                    <a:pt x="13413" y="6738"/>
                  </a:cubicBezTo>
                  <a:cubicBezTo>
                    <a:pt x="13272" y="6173"/>
                    <a:pt x="12879" y="5520"/>
                    <a:pt x="12421" y="4869"/>
                  </a:cubicBezTo>
                  <a:cubicBezTo>
                    <a:pt x="12082" y="4388"/>
                    <a:pt x="11694" y="3945"/>
                    <a:pt x="11259" y="3548"/>
                  </a:cubicBezTo>
                  <a:lnTo>
                    <a:pt x="11239" y="3477"/>
                  </a:lnTo>
                  <a:cubicBezTo>
                    <a:pt x="11234" y="3462"/>
                    <a:pt x="11229" y="3444"/>
                    <a:pt x="11224" y="3426"/>
                  </a:cubicBezTo>
                  <a:cubicBezTo>
                    <a:pt x="10930" y="2421"/>
                    <a:pt x="10505" y="1459"/>
                    <a:pt x="9955" y="568"/>
                  </a:cubicBezTo>
                  <a:cubicBezTo>
                    <a:pt x="9773" y="277"/>
                    <a:pt x="9651" y="115"/>
                    <a:pt x="9636" y="97"/>
                  </a:cubicBezTo>
                  <a:lnTo>
                    <a:pt x="9586" y="31"/>
                  </a:lnTo>
                  <a:lnTo>
                    <a:pt x="9575" y="19"/>
                  </a:lnTo>
                  <a:lnTo>
                    <a:pt x="9580" y="1"/>
                  </a:lnTo>
                  <a:cubicBezTo>
                    <a:pt x="9580" y="1"/>
                    <a:pt x="10940" y="178"/>
                    <a:pt x="12269" y="2717"/>
                  </a:cubicBezTo>
                  <a:cubicBezTo>
                    <a:pt x="12568" y="2310"/>
                    <a:pt x="12889" y="1922"/>
                    <a:pt x="13231" y="1553"/>
                  </a:cubicBezTo>
                  <a:lnTo>
                    <a:pt x="13325" y="1454"/>
                  </a:lnTo>
                  <a:lnTo>
                    <a:pt x="13327" y="1452"/>
                  </a:lnTo>
                  <a:lnTo>
                    <a:pt x="13338" y="1459"/>
                  </a:lnTo>
                  <a:lnTo>
                    <a:pt x="13340" y="1444"/>
                  </a:lnTo>
                  <a:cubicBezTo>
                    <a:pt x="13340" y="1444"/>
                    <a:pt x="13684" y="1588"/>
                    <a:pt x="14224" y="1925"/>
                  </a:cubicBezTo>
                  <a:cubicBezTo>
                    <a:pt x="14705" y="1274"/>
                    <a:pt x="15241" y="669"/>
                    <a:pt x="15824" y="110"/>
                  </a:cubicBezTo>
                  <a:lnTo>
                    <a:pt x="15930" y="9"/>
                  </a:lnTo>
                  <a:lnTo>
                    <a:pt x="15940" y="19"/>
                  </a:lnTo>
                  <a:cubicBezTo>
                    <a:pt x="15943" y="9"/>
                    <a:pt x="15945" y="1"/>
                    <a:pt x="15945" y="1"/>
                  </a:cubicBezTo>
                  <a:cubicBezTo>
                    <a:pt x="15945" y="1"/>
                    <a:pt x="17717" y="191"/>
                    <a:pt x="19391" y="2958"/>
                  </a:cubicBezTo>
                  <a:cubicBezTo>
                    <a:pt x="19560" y="3239"/>
                    <a:pt x="19667" y="3598"/>
                    <a:pt x="19707" y="3998"/>
                  </a:cubicBezTo>
                  <a:cubicBezTo>
                    <a:pt x="19748" y="3996"/>
                    <a:pt x="19788" y="3996"/>
                    <a:pt x="19826" y="3996"/>
                  </a:cubicBezTo>
                  <a:cubicBezTo>
                    <a:pt x="19986" y="3996"/>
                    <a:pt x="20145" y="4011"/>
                    <a:pt x="20302" y="4042"/>
                  </a:cubicBezTo>
                  <a:lnTo>
                    <a:pt x="20279" y="4016"/>
                  </a:lnTo>
                  <a:cubicBezTo>
                    <a:pt x="20368" y="3907"/>
                    <a:pt x="20459" y="3801"/>
                    <a:pt x="20548" y="3705"/>
                  </a:cubicBezTo>
                  <a:lnTo>
                    <a:pt x="20550" y="3700"/>
                  </a:lnTo>
                  <a:cubicBezTo>
                    <a:pt x="21224" y="2968"/>
                    <a:pt x="21923" y="2553"/>
                    <a:pt x="22609" y="2355"/>
                  </a:cubicBezTo>
                  <a:cubicBezTo>
                    <a:pt x="23406" y="2128"/>
                    <a:pt x="24186" y="2186"/>
                    <a:pt x="24885" y="2373"/>
                  </a:cubicBezTo>
                  <a:cubicBezTo>
                    <a:pt x="24933" y="2386"/>
                    <a:pt x="24983" y="2401"/>
                    <a:pt x="25032" y="2414"/>
                  </a:cubicBezTo>
                  <a:cubicBezTo>
                    <a:pt x="25264" y="3209"/>
                    <a:pt x="25272" y="4604"/>
                    <a:pt x="24905" y="5973"/>
                  </a:cubicBezTo>
                  <a:cubicBezTo>
                    <a:pt x="25751" y="6034"/>
                    <a:pt x="26505" y="6318"/>
                    <a:pt x="27059" y="6740"/>
                  </a:cubicBezTo>
                  <a:lnTo>
                    <a:pt x="27054" y="6750"/>
                  </a:lnTo>
                  <a:cubicBezTo>
                    <a:pt x="27062" y="6750"/>
                    <a:pt x="27070" y="6750"/>
                    <a:pt x="27077" y="6748"/>
                  </a:cubicBezTo>
                  <a:lnTo>
                    <a:pt x="27075" y="6745"/>
                  </a:lnTo>
                  <a:cubicBezTo>
                    <a:pt x="28059" y="5431"/>
                    <a:pt x="30406" y="6016"/>
                    <a:pt x="30723" y="6105"/>
                  </a:cubicBezTo>
                  <a:cubicBezTo>
                    <a:pt x="29981" y="6887"/>
                    <a:pt x="29328" y="7994"/>
                    <a:pt x="28900" y="8849"/>
                  </a:cubicBezTo>
                  <a:lnTo>
                    <a:pt x="30219" y="9647"/>
                  </a:lnTo>
                  <a:lnTo>
                    <a:pt x="30219" y="9647"/>
                  </a:lnTo>
                  <a:lnTo>
                    <a:pt x="30219" y="10130"/>
                  </a:lnTo>
                  <a:close/>
                  <a:moveTo>
                    <a:pt x="14173" y="10852"/>
                  </a:moveTo>
                  <a:lnTo>
                    <a:pt x="14173" y="10842"/>
                  </a:lnTo>
                  <a:cubicBezTo>
                    <a:pt x="14173" y="10751"/>
                    <a:pt x="14105" y="10677"/>
                    <a:pt x="14016" y="10667"/>
                  </a:cubicBezTo>
                  <a:cubicBezTo>
                    <a:pt x="14011" y="10667"/>
                    <a:pt x="14006" y="10667"/>
                    <a:pt x="14001" y="10667"/>
                  </a:cubicBezTo>
                  <a:cubicBezTo>
                    <a:pt x="13968" y="10667"/>
                    <a:pt x="13935" y="10677"/>
                    <a:pt x="13905" y="10695"/>
                  </a:cubicBezTo>
                  <a:cubicBezTo>
                    <a:pt x="13857" y="10728"/>
                    <a:pt x="13826" y="10783"/>
                    <a:pt x="13826" y="10842"/>
                  </a:cubicBezTo>
                  <a:cubicBezTo>
                    <a:pt x="13826" y="10844"/>
                    <a:pt x="13826" y="10849"/>
                    <a:pt x="13826" y="10852"/>
                  </a:cubicBezTo>
                  <a:lnTo>
                    <a:pt x="13826" y="11829"/>
                  </a:lnTo>
                  <a:lnTo>
                    <a:pt x="14178" y="11829"/>
                  </a:lnTo>
                  <a:lnTo>
                    <a:pt x="14178" y="10852"/>
                  </a:lnTo>
                  <a:close/>
                  <a:moveTo>
                    <a:pt x="5041" y="10852"/>
                  </a:moveTo>
                  <a:lnTo>
                    <a:pt x="5041" y="10842"/>
                  </a:lnTo>
                  <a:cubicBezTo>
                    <a:pt x="5041" y="10751"/>
                    <a:pt x="4973" y="10677"/>
                    <a:pt x="4884" y="10667"/>
                  </a:cubicBezTo>
                  <a:cubicBezTo>
                    <a:pt x="4879" y="10667"/>
                    <a:pt x="4874" y="10667"/>
                    <a:pt x="4869" y="10667"/>
                  </a:cubicBezTo>
                  <a:cubicBezTo>
                    <a:pt x="4773" y="10667"/>
                    <a:pt x="4694" y="10746"/>
                    <a:pt x="4694" y="10842"/>
                  </a:cubicBezTo>
                  <a:lnTo>
                    <a:pt x="4694" y="11829"/>
                  </a:lnTo>
                  <a:lnTo>
                    <a:pt x="5046" y="11829"/>
                  </a:lnTo>
                  <a:lnTo>
                    <a:pt x="5046" y="10852"/>
                  </a:lnTo>
                  <a:close/>
                  <a:moveTo>
                    <a:pt x="24075" y="10852"/>
                  </a:moveTo>
                  <a:lnTo>
                    <a:pt x="24075" y="10842"/>
                  </a:lnTo>
                  <a:cubicBezTo>
                    <a:pt x="24072" y="10751"/>
                    <a:pt x="24004" y="10675"/>
                    <a:pt x="23915" y="10667"/>
                  </a:cubicBezTo>
                  <a:cubicBezTo>
                    <a:pt x="23910" y="10667"/>
                    <a:pt x="23905" y="10667"/>
                    <a:pt x="23900" y="10667"/>
                  </a:cubicBezTo>
                  <a:cubicBezTo>
                    <a:pt x="23804" y="10667"/>
                    <a:pt x="23728" y="10746"/>
                    <a:pt x="23725" y="10842"/>
                  </a:cubicBezTo>
                  <a:cubicBezTo>
                    <a:pt x="23725" y="10844"/>
                    <a:pt x="23725" y="10849"/>
                    <a:pt x="23725" y="10854"/>
                  </a:cubicBezTo>
                  <a:lnTo>
                    <a:pt x="23725" y="11829"/>
                  </a:lnTo>
                  <a:lnTo>
                    <a:pt x="24080" y="11829"/>
                  </a:lnTo>
                  <a:lnTo>
                    <a:pt x="24080" y="10852"/>
                  </a:lnTo>
                  <a:close/>
                  <a:moveTo>
                    <a:pt x="6803" y="10472"/>
                  </a:moveTo>
                  <a:lnTo>
                    <a:pt x="32799" y="10480"/>
                  </a:lnTo>
                  <a:lnTo>
                    <a:pt x="32746" y="10480"/>
                  </a:lnTo>
                  <a:lnTo>
                    <a:pt x="32799" y="10480"/>
                  </a:lnTo>
                  <a:lnTo>
                    <a:pt x="32799" y="11839"/>
                  </a:lnTo>
                  <a:lnTo>
                    <a:pt x="32801" y="11839"/>
                  </a:lnTo>
                  <a:lnTo>
                    <a:pt x="32801" y="12176"/>
                  </a:lnTo>
                  <a:lnTo>
                    <a:pt x="0" y="12176"/>
                  </a:lnTo>
                  <a:lnTo>
                    <a:pt x="0" y="11930"/>
                  </a:lnTo>
                  <a:lnTo>
                    <a:pt x="0" y="11930"/>
                  </a:lnTo>
                  <a:lnTo>
                    <a:pt x="0" y="11925"/>
                  </a:lnTo>
                  <a:lnTo>
                    <a:pt x="0" y="11925"/>
                  </a:lnTo>
                  <a:lnTo>
                    <a:pt x="0" y="11419"/>
                  </a:lnTo>
                  <a:lnTo>
                    <a:pt x="0" y="11419"/>
                  </a:lnTo>
                  <a:lnTo>
                    <a:pt x="0" y="11371"/>
                  </a:lnTo>
                  <a:lnTo>
                    <a:pt x="1426" y="10470"/>
                  </a:lnTo>
                  <a:lnTo>
                    <a:pt x="1426" y="10470"/>
                  </a:lnTo>
                  <a:lnTo>
                    <a:pt x="1808" y="10470"/>
                  </a:lnTo>
                  <a:lnTo>
                    <a:pt x="1808" y="104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4479750" y="3993863"/>
              <a:ext cx="939972" cy="1149587"/>
            </a:xfrm>
            <a:custGeom>
              <a:avLst/>
              <a:gdLst/>
              <a:ahLst/>
              <a:cxnLst/>
              <a:rect l="l" t="t" r="r" b="b"/>
              <a:pathLst>
                <a:path w="18251" h="22321" extrusionOk="0">
                  <a:moveTo>
                    <a:pt x="9125" y="1"/>
                  </a:moveTo>
                  <a:cubicBezTo>
                    <a:pt x="8652" y="1"/>
                    <a:pt x="8267" y="380"/>
                    <a:pt x="8257" y="854"/>
                  </a:cubicBezTo>
                  <a:lnTo>
                    <a:pt x="8257" y="2046"/>
                  </a:lnTo>
                  <a:cubicBezTo>
                    <a:pt x="8217" y="2051"/>
                    <a:pt x="8176" y="2056"/>
                    <a:pt x="8130" y="2061"/>
                  </a:cubicBezTo>
                  <a:cubicBezTo>
                    <a:pt x="7282" y="2148"/>
                    <a:pt x="5049" y="2768"/>
                    <a:pt x="4059" y="2796"/>
                  </a:cubicBezTo>
                  <a:cubicBezTo>
                    <a:pt x="3519" y="2812"/>
                    <a:pt x="3257" y="2865"/>
                    <a:pt x="2914" y="2865"/>
                  </a:cubicBezTo>
                  <a:cubicBezTo>
                    <a:pt x="2629" y="2865"/>
                    <a:pt x="2288" y="2829"/>
                    <a:pt x="1687" y="2707"/>
                  </a:cubicBezTo>
                  <a:cubicBezTo>
                    <a:pt x="1509" y="2671"/>
                    <a:pt x="1346" y="2655"/>
                    <a:pt x="1200" y="2655"/>
                  </a:cubicBezTo>
                  <a:cubicBezTo>
                    <a:pt x="259" y="2655"/>
                    <a:pt x="0" y="3322"/>
                    <a:pt x="614" y="3616"/>
                  </a:cubicBezTo>
                  <a:cubicBezTo>
                    <a:pt x="837" y="3724"/>
                    <a:pt x="1151" y="3761"/>
                    <a:pt x="1475" y="3761"/>
                  </a:cubicBezTo>
                  <a:cubicBezTo>
                    <a:pt x="2177" y="3761"/>
                    <a:pt x="2930" y="3588"/>
                    <a:pt x="2930" y="3588"/>
                  </a:cubicBezTo>
                  <a:cubicBezTo>
                    <a:pt x="2930" y="3588"/>
                    <a:pt x="3695" y="4492"/>
                    <a:pt x="4485" y="4720"/>
                  </a:cubicBezTo>
                  <a:cubicBezTo>
                    <a:pt x="5277" y="4945"/>
                    <a:pt x="6548" y="4775"/>
                    <a:pt x="6662" y="5115"/>
                  </a:cubicBezTo>
                  <a:cubicBezTo>
                    <a:pt x="6773" y="5454"/>
                    <a:pt x="6351" y="8677"/>
                    <a:pt x="6520" y="9115"/>
                  </a:cubicBezTo>
                  <a:cubicBezTo>
                    <a:pt x="6690" y="9553"/>
                    <a:pt x="7029" y="9581"/>
                    <a:pt x="7029" y="9581"/>
                  </a:cubicBezTo>
                  <a:cubicBezTo>
                    <a:pt x="7029" y="9581"/>
                    <a:pt x="6915" y="11107"/>
                    <a:pt x="6943" y="11588"/>
                  </a:cubicBezTo>
                  <a:cubicBezTo>
                    <a:pt x="6963" y="11877"/>
                    <a:pt x="7072" y="12153"/>
                    <a:pt x="7254" y="12378"/>
                  </a:cubicBezTo>
                  <a:lnTo>
                    <a:pt x="6634" y="16533"/>
                  </a:lnTo>
                  <a:lnTo>
                    <a:pt x="5482" y="16533"/>
                  </a:lnTo>
                  <a:lnTo>
                    <a:pt x="5482" y="17062"/>
                  </a:lnTo>
                  <a:lnTo>
                    <a:pt x="5875" y="17062"/>
                  </a:lnTo>
                  <a:lnTo>
                    <a:pt x="5875" y="17591"/>
                  </a:lnTo>
                  <a:lnTo>
                    <a:pt x="6166" y="17591"/>
                  </a:lnTo>
                  <a:lnTo>
                    <a:pt x="6166" y="21262"/>
                  </a:lnTo>
                  <a:lnTo>
                    <a:pt x="5875" y="21262"/>
                  </a:lnTo>
                  <a:lnTo>
                    <a:pt x="5875" y="21794"/>
                  </a:lnTo>
                  <a:lnTo>
                    <a:pt x="4310" y="21794"/>
                  </a:lnTo>
                  <a:lnTo>
                    <a:pt x="4310" y="22320"/>
                  </a:lnTo>
                  <a:lnTo>
                    <a:pt x="13946" y="22320"/>
                  </a:lnTo>
                  <a:lnTo>
                    <a:pt x="13946" y="21794"/>
                  </a:lnTo>
                  <a:lnTo>
                    <a:pt x="12379" y="21794"/>
                  </a:lnTo>
                  <a:lnTo>
                    <a:pt x="12379" y="21265"/>
                  </a:lnTo>
                  <a:lnTo>
                    <a:pt x="12087" y="21265"/>
                  </a:lnTo>
                  <a:lnTo>
                    <a:pt x="12087" y="17594"/>
                  </a:lnTo>
                  <a:lnTo>
                    <a:pt x="12379" y="17594"/>
                  </a:lnTo>
                  <a:lnTo>
                    <a:pt x="12379" y="17064"/>
                  </a:lnTo>
                  <a:lnTo>
                    <a:pt x="12774" y="17064"/>
                  </a:lnTo>
                  <a:lnTo>
                    <a:pt x="12774" y="16535"/>
                  </a:lnTo>
                  <a:lnTo>
                    <a:pt x="11622" y="16535"/>
                  </a:lnTo>
                  <a:lnTo>
                    <a:pt x="11224" y="9581"/>
                  </a:lnTo>
                  <a:cubicBezTo>
                    <a:pt x="11224" y="9581"/>
                    <a:pt x="11561" y="9553"/>
                    <a:pt x="11731" y="9115"/>
                  </a:cubicBezTo>
                  <a:cubicBezTo>
                    <a:pt x="11900" y="8677"/>
                    <a:pt x="11477" y="5454"/>
                    <a:pt x="11591" y="5115"/>
                  </a:cubicBezTo>
                  <a:cubicBezTo>
                    <a:pt x="11703" y="4775"/>
                    <a:pt x="12976" y="4945"/>
                    <a:pt x="13766" y="4720"/>
                  </a:cubicBezTo>
                  <a:cubicBezTo>
                    <a:pt x="14558" y="4492"/>
                    <a:pt x="15320" y="3588"/>
                    <a:pt x="15320" y="3588"/>
                  </a:cubicBezTo>
                  <a:cubicBezTo>
                    <a:pt x="15320" y="3588"/>
                    <a:pt x="16075" y="3760"/>
                    <a:pt x="16778" y="3760"/>
                  </a:cubicBezTo>
                  <a:cubicBezTo>
                    <a:pt x="17103" y="3760"/>
                    <a:pt x="17416" y="3723"/>
                    <a:pt x="17640" y="3616"/>
                  </a:cubicBezTo>
                  <a:cubicBezTo>
                    <a:pt x="18251" y="3322"/>
                    <a:pt x="17995" y="2655"/>
                    <a:pt x="17054" y="2655"/>
                  </a:cubicBezTo>
                  <a:cubicBezTo>
                    <a:pt x="16907" y="2655"/>
                    <a:pt x="16745" y="2671"/>
                    <a:pt x="16566" y="2707"/>
                  </a:cubicBezTo>
                  <a:cubicBezTo>
                    <a:pt x="15964" y="2829"/>
                    <a:pt x="15623" y="2865"/>
                    <a:pt x="15339" y="2865"/>
                  </a:cubicBezTo>
                  <a:cubicBezTo>
                    <a:pt x="14995" y="2865"/>
                    <a:pt x="14734" y="2812"/>
                    <a:pt x="14194" y="2796"/>
                  </a:cubicBezTo>
                  <a:cubicBezTo>
                    <a:pt x="13204" y="2768"/>
                    <a:pt x="10971" y="2148"/>
                    <a:pt x="10123" y="2061"/>
                  </a:cubicBezTo>
                  <a:cubicBezTo>
                    <a:pt x="10077" y="2056"/>
                    <a:pt x="10037" y="2051"/>
                    <a:pt x="9996" y="2046"/>
                  </a:cubicBezTo>
                  <a:lnTo>
                    <a:pt x="9996" y="854"/>
                  </a:lnTo>
                  <a:cubicBezTo>
                    <a:pt x="9986" y="380"/>
                    <a:pt x="9601" y="1"/>
                    <a:pt x="9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-66075" y="2922250"/>
              <a:ext cx="599484" cy="2221219"/>
            </a:xfrm>
            <a:custGeom>
              <a:avLst/>
              <a:gdLst/>
              <a:ahLst/>
              <a:cxnLst/>
              <a:rect l="l" t="t" r="r" b="b"/>
              <a:pathLst>
                <a:path w="7164" h="26545" extrusionOk="0">
                  <a:moveTo>
                    <a:pt x="4338" y="5237"/>
                  </a:moveTo>
                  <a:lnTo>
                    <a:pt x="4338" y="1"/>
                  </a:lnTo>
                  <a:lnTo>
                    <a:pt x="1106" y="1"/>
                  </a:lnTo>
                  <a:lnTo>
                    <a:pt x="1106" y="5246"/>
                  </a:lnTo>
                  <a:lnTo>
                    <a:pt x="0" y="5246"/>
                  </a:lnTo>
                  <a:lnTo>
                    <a:pt x="0" y="26544"/>
                  </a:lnTo>
                  <a:lnTo>
                    <a:pt x="7163" y="26544"/>
                  </a:lnTo>
                  <a:lnTo>
                    <a:pt x="7163" y="5237"/>
                  </a:lnTo>
                  <a:close/>
                  <a:moveTo>
                    <a:pt x="976" y="18846"/>
                  </a:moveTo>
                  <a:lnTo>
                    <a:pt x="458" y="18846"/>
                  </a:lnTo>
                  <a:lnTo>
                    <a:pt x="458" y="17835"/>
                  </a:lnTo>
                  <a:lnTo>
                    <a:pt x="976" y="17835"/>
                  </a:lnTo>
                  <a:close/>
                  <a:moveTo>
                    <a:pt x="976" y="17152"/>
                  </a:moveTo>
                  <a:lnTo>
                    <a:pt x="458" y="17152"/>
                  </a:lnTo>
                  <a:lnTo>
                    <a:pt x="458" y="16141"/>
                  </a:lnTo>
                  <a:lnTo>
                    <a:pt x="976" y="16141"/>
                  </a:lnTo>
                  <a:close/>
                  <a:moveTo>
                    <a:pt x="976" y="15459"/>
                  </a:moveTo>
                  <a:lnTo>
                    <a:pt x="458" y="15459"/>
                  </a:lnTo>
                  <a:lnTo>
                    <a:pt x="458" y="14448"/>
                  </a:lnTo>
                  <a:lnTo>
                    <a:pt x="976" y="14448"/>
                  </a:lnTo>
                  <a:close/>
                  <a:moveTo>
                    <a:pt x="976" y="13765"/>
                  </a:moveTo>
                  <a:lnTo>
                    <a:pt x="458" y="13765"/>
                  </a:lnTo>
                  <a:lnTo>
                    <a:pt x="458" y="12754"/>
                  </a:lnTo>
                  <a:lnTo>
                    <a:pt x="976" y="12754"/>
                  </a:lnTo>
                  <a:close/>
                  <a:moveTo>
                    <a:pt x="976" y="12072"/>
                  </a:moveTo>
                  <a:lnTo>
                    <a:pt x="458" y="12072"/>
                  </a:lnTo>
                  <a:lnTo>
                    <a:pt x="458" y="11061"/>
                  </a:lnTo>
                  <a:lnTo>
                    <a:pt x="976" y="11061"/>
                  </a:lnTo>
                  <a:close/>
                  <a:moveTo>
                    <a:pt x="976" y="10378"/>
                  </a:moveTo>
                  <a:lnTo>
                    <a:pt x="458" y="10378"/>
                  </a:lnTo>
                  <a:lnTo>
                    <a:pt x="458" y="9367"/>
                  </a:lnTo>
                  <a:lnTo>
                    <a:pt x="976" y="9367"/>
                  </a:lnTo>
                  <a:close/>
                  <a:moveTo>
                    <a:pt x="976" y="8684"/>
                  </a:moveTo>
                  <a:lnTo>
                    <a:pt x="458" y="8684"/>
                  </a:lnTo>
                  <a:lnTo>
                    <a:pt x="458" y="7682"/>
                  </a:lnTo>
                  <a:lnTo>
                    <a:pt x="976" y="7682"/>
                  </a:lnTo>
                  <a:close/>
                  <a:moveTo>
                    <a:pt x="976" y="7000"/>
                  </a:moveTo>
                  <a:lnTo>
                    <a:pt x="458" y="7000"/>
                  </a:lnTo>
                  <a:lnTo>
                    <a:pt x="458" y="5989"/>
                  </a:lnTo>
                  <a:lnTo>
                    <a:pt x="976" y="5989"/>
                  </a:lnTo>
                  <a:close/>
                  <a:moveTo>
                    <a:pt x="2921" y="657"/>
                  </a:moveTo>
                  <a:lnTo>
                    <a:pt x="3284" y="657"/>
                  </a:lnTo>
                  <a:lnTo>
                    <a:pt x="3284" y="4347"/>
                  </a:lnTo>
                  <a:lnTo>
                    <a:pt x="2921" y="4347"/>
                  </a:lnTo>
                  <a:close/>
                  <a:moveTo>
                    <a:pt x="2169" y="657"/>
                  </a:moveTo>
                  <a:lnTo>
                    <a:pt x="2532" y="657"/>
                  </a:lnTo>
                  <a:lnTo>
                    <a:pt x="2532" y="4347"/>
                  </a:lnTo>
                  <a:lnTo>
                    <a:pt x="2169" y="4347"/>
                  </a:lnTo>
                  <a:close/>
                  <a:moveTo>
                    <a:pt x="1417" y="657"/>
                  </a:moveTo>
                  <a:lnTo>
                    <a:pt x="1780" y="657"/>
                  </a:lnTo>
                  <a:lnTo>
                    <a:pt x="1780" y="4347"/>
                  </a:lnTo>
                  <a:lnTo>
                    <a:pt x="1417" y="4347"/>
                  </a:lnTo>
                  <a:close/>
                  <a:moveTo>
                    <a:pt x="1797" y="18837"/>
                  </a:moveTo>
                  <a:lnTo>
                    <a:pt x="1279" y="18837"/>
                  </a:lnTo>
                  <a:lnTo>
                    <a:pt x="1279" y="17835"/>
                  </a:lnTo>
                  <a:lnTo>
                    <a:pt x="1797" y="17835"/>
                  </a:lnTo>
                  <a:close/>
                  <a:moveTo>
                    <a:pt x="1797" y="17152"/>
                  </a:moveTo>
                  <a:lnTo>
                    <a:pt x="1279" y="17152"/>
                  </a:lnTo>
                  <a:lnTo>
                    <a:pt x="1279" y="16141"/>
                  </a:lnTo>
                  <a:lnTo>
                    <a:pt x="1797" y="16141"/>
                  </a:lnTo>
                  <a:close/>
                  <a:moveTo>
                    <a:pt x="1797" y="15459"/>
                  </a:moveTo>
                  <a:lnTo>
                    <a:pt x="1279" y="15459"/>
                  </a:lnTo>
                  <a:lnTo>
                    <a:pt x="1279" y="14448"/>
                  </a:lnTo>
                  <a:lnTo>
                    <a:pt x="1797" y="14448"/>
                  </a:lnTo>
                  <a:close/>
                  <a:moveTo>
                    <a:pt x="1797" y="13765"/>
                  </a:moveTo>
                  <a:lnTo>
                    <a:pt x="1279" y="13765"/>
                  </a:lnTo>
                  <a:lnTo>
                    <a:pt x="1279" y="12754"/>
                  </a:lnTo>
                  <a:lnTo>
                    <a:pt x="1797" y="12754"/>
                  </a:lnTo>
                  <a:close/>
                  <a:moveTo>
                    <a:pt x="1797" y="12072"/>
                  </a:moveTo>
                  <a:lnTo>
                    <a:pt x="1279" y="12072"/>
                  </a:lnTo>
                  <a:lnTo>
                    <a:pt x="1279" y="11061"/>
                  </a:lnTo>
                  <a:lnTo>
                    <a:pt x="1797" y="11061"/>
                  </a:lnTo>
                  <a:close/>
                  <a:moveTo>
                    <a:pt x="1797" y="10378"/>
                  </a:moveTo>
                  <a:lnTo>
                    <a:pt x="1279" y="10378"/>
                  </a:lnTo>
                  <a:lnTo>
                    <a:pt x="1279" y="9367"/>
                  </a:lnTo>
                  <a:lnTo>
                    <a:pt x="1797" y="9367"/>
                  </a:lnTo>
                  <a:close/>
                  <a:moveTo>
                    <a:pt x="1797" y="8684"/>
                  </a:moveTo>
                  <a:lnTo>
                    <a:pt x="1279" y="8684"/>
                  </a:lnTo>
                  <a:lnTo>
                    <a:pt x="1279" y="7682"/>
                  </a:lnTo>
                  <a:lnTo>
                    <a:pt x="1797" y="7682"/>
                  </a:lnTo>
                  <a:close/>
                  <a:moveTo>
                    <a:pt x="1797" y="7000"/>
                  </a:moveTo>
                  <a:lnTo>
                    <a:pt x="1279" y="7000"/>
                  </a:lnTo>
                  <a:lnTo>
                    <a:pt x="1279" y="5989"/>
                  </a:lnTo>
                  <a:lnTo>
                    <a:pt x="1797" y="5989"/>
                  </a:lnTo>
                  <a:close/>
                  <a:moveTo>
                    <a:pt x="2618" y="18837"/>
                  </a:moveTo>
                  <a:lnTo>
                    <a:pt x="2100" y="18837"/>
                  </a:lnTo>
                  <a:lnTo>
                    <a:pt x="2100" y="17835"/>
                  </a:lnTo>
                  <a:lnTo>
                    <a:pt x="2618" y="17835"/>
                  </a:lnTo>
                  <a:close/>
                  <a:moveTo>
                    <a:pt x="2618" y="17152"/>
                  </a:moveTo>
                  <a:lnTo>
                    <a:pt x="2100" y="17152"/>
                  </a:lnTo>
                  <a:lnTo>
                    <a:pt x="2100" y="16141"/>
                  </a:lnTo>
                  <a:lnTo>
                    <a:pt x="2618" y="16141"/>
                  </a:lnTo>
                  <a:close/>
                  <a:moveTo>
                    <a:pt x="2618" y="15459"/>
                  </a:moveTo>
                  <a:lnTo>
                    <a:pt x="2100" y="15459"/>
                  </a:lnTo>
                  <a:lnTo>
                    <a:pt x="2100" y="14448"/>
                  </a:lnTo>
                  <a:lnTo>
                    <a:pt x="2618" y="14448"/>
                  </a:lnTo>
                  <a:close/>
                  <a:moveTo>
                    <a:pt x="2618" y="13765"/>
                  </a:moveTo>
                  <a:lnTo>
                    <a:pt x="2100" y="13765"/>
                  </a:lnTo>
                  <a:lnTo>
                    <a:pt x="2100" y="12754"/>
                  </a:lnTo>
                  <a:lnTo>
                    <a:pt x="2618" y="12754"/>
                  </a:lnTo>
                  <a:close/>
                  <a:moveTo>
                    <a:pt x="2618" y="12072"/>
                  </a:moveTo>
                  <a:lnTo>
                    <a:pt x="2100" y="12072"/>
                  </a:lnTo>
                  <a:lnTo>
                    <a:pt x="2100" y="11061"/>
                  </a:lnTo>
                  <a:lnTo>
                    <a:pt x="2618" y="11061"/>
                  </a:lnTo>
                  <a:close/>
                  <a:moveTo>
                    <a:pt x="2618" y="10378"/>
                  </a:moveTo>
                  <a:lnTo>
                    <a:pt x="2100" y="10378"/>
                  </a:lnTo>
                  <a:lnTo>
                    <a:pt x="2100" y="9367"/>
                  </a:lnTo>
                  <a:lnTo>
                    <a:pt x="2618" y="9367"/>
                  </a:lnTo>
                  <a:close/>
                  <a:moveTo>
                    <a:pt x="2618" y="8684"/>
                  </a:moveTo>
                  <a:lnTo>
                    <a:pt x="2100" y="8684"/>
                  </a:lnTo>
                  <a:lnTo>
                    <a:pt x="2100" y="7682"/>
                  </a:lnTo>
                  <a:lnTo>
                    <a:pt x="2618" y="7682"/>
                  </a:lnTo>
                  <a:close/>
                  <a:moveTo>
                    <a:pt x="2618" y="7000"/>
                  </a:moveTo>
                  <a:lnTo>
                    <a:pt x="2100" y="7000"/>
                  </a:lnTo>
                  <a:lnTo>
                    <a:pt x="2100" y="5989"/>
                  </a:lnTo>
                  <a:lnTo>
                    <a:pt x="2618" y="5989"/>
                  </a:lnTo>
                  <a:close/>
                  <a:moveTo>
                    <a:pt x="3430" y="18837"/>
                  </a:moveTo>
                  <a:lnTo>
                    <a:pt x="2921" y="18837"/>
                  </a:lnTo>
                  <a:lnTo>
                    <a:pt x="2921" y="17835"/>
                  </a:lnTo>
                  <a:lnTo>
                    <a:pt x="3430" y="17835"/>
                  </a:lnTo>
                  <a:close/>
                  <a:moveTo>
                    <a:pt x="3430" y="17152"/>
                  </a:moveTo>
                  <a:lnTo>
                    <a:pt x="2921" y="17152"/>
                  </a:lnTo>
                  <a:lnTo>
                    <a:pt x="2921" y="16141"/>
                  </a:lnTo>
                  <a:lnTo>
                    <a:pt x="3430" y="16141"/>
                  </a:lnTo>
                  <a:close/>
                  <a:moveTo>
                    <a:pt x="3430" y="15459"/>
                  </a:moveTo>
                  <a:lnTo>
                    <a:pt x="2921" y="15459"/>
                  </a:lnTo>
                  <a:lnTo>
                    <a:pt x="2921" y="14448"/>
                  </a:lnTo>
                  <a:lnTo>
                    <a:pt x="3430" y="14448"/>
                  </a:lnTo>
                  <a:close/>
                  <a:moveTo>
                    <a:pt x="3430" y="13765"/>
                  </a:moveTo>
                  <a:lnTo>
                    <a:pt x="2921" y="13765"/>
                  </a:lnTo>
                  <a:lnTo>
                    <a:pt x="2921" y="12754"/>
                  </a:lnTo>
                  <a:lnTo>
                    <a:pt x="3430" y="12754"/>
                  </a:lnTo>
                  <a:close/>
                  <a:moveTo>
                    <a:pt x="3430" y="12072"/>
                  </a:moveTo>
                  <a:lnTo>
                    <a:pt x="2921" y="12072"/>
                  </a:lnTo>
                  <a:lnTo>
                    <a:pt x="2921" y="11061"/>
                  </a:lnTo>
                  <a:lnTo>
                    <a:pt x="3430" y="11061"/>
                  </a:lnTo>
                  <a:close/>
                  <a:moveTo>
                    <a:pt x="3430" y="10378"/>
                  </a:moveTo>
                  <a:lnTo>
                    <a:pt x="2921" y="10378"/>
                  </a:lnTo>
                  <a:lnTo>
                    <a:pt x="2921" y="9367"/>
                  </a:lnTo>
                  <a:lnTo>
                    <a:pt x="3430" y="9367"/>
                  </a:lnTo>
                  <a:close/>
                  <a:moveTo>
                    <a:pt x="3430" y="8684"/>
                  </a:moveTo>
                  <a:lnTo>
                    <a:pt x="2921" y="8684"/>
                  </a:lnTo>
                  <a:lnTo>
                    <a:pt x="2921" y="7682"/>
                  </a:lnTo>
                  <a:lnTo>
                    <a:pt x="3430" y="7682"/>
                  </a:lnTo>
                  <a:close/>
                  <a:moveTo>
                    <a:pt x="3430" y="7000"/>
                  </a:moveTo>
                  <a:lnTo>
                    <a:pt x="2921" y="7000"/>
                  </a:lnTo>
                  <a:lnTo>
                    <a:pt x="2921" y="5989"/>
                  </a:lnTo>
                  <a:lnTo>
                    <a:pt x="3430" y="5989"/>
                  </a:lnTo>
                  <a:close/>
                  <a:moveTo>
                    <a:pt x="3664" y="657"/>
                  </a:moveTo>
                  <a:lnTo>
                    <a:pt x="4027" y="657"/>
                  </a:lnTo>
                  <a:lnTo>
                    <a:pt x="4027" y="4347"/>
                  </a:lnTo>
                  <a:lnTo>
                    <a:pt x="3655" y="4347"/>
                  </a:lnTo>
                  <a:close/>
                  <a:moveTo>
                    <a:pt x="4251" y="18837"/>
                  </a:moveTo>
                  <a:lnTo>
                    <a:pt x="3733" y="18837"/>
                  </a:lnTo>
                  <a:lnTo>
                    <a:pt x="3733" y="17835"/>
                  </a:lnTo>
                  <a:lnTo>
                    <a:pt x="4251" y="17835"/>
                  </a:lnTo>
                  <a:close/>
                  <a:moveTo>
                    <a:pt x="4251" y="17152"/>
                  </a:moveTo>
                  <a:lnTo>
                    <a:pt x="3733" y="17152"/>
                  </a:lnTo>
                  <a:lnTo>
                    <a:pt x="3733" y="16141"/>
                  </a:lnTo>
                  <a:lnTo>
                    <a:pt x="4251" y="16141"/>
                  </a:lnTo>
                  <a:close/>
                  <a:moveTo>
                    <a:pt x="4251" y="15459"/>
                  </a:moveTo>
                  <a:lnTo>
                    <a:pt x="3733" y="15459"/>
                  </a:lnTo>
                  <a:lnTo>
                    <a:pt x="3733" y="14448"/>
                  </a:lnTo>
                  <a:lnTo>
                    <a:pt x="4251" y="14448"/>
                  </a:lnTo>
                  <a:close/>
                  <a:moveTo>
                    <a:pt x="4251" y="13765"/>
                  </a:moveTo>
                  <a:lnTo>
                    <a:pt x="3733" y="13765"/>
                  </a:lnTo>
                  <a:lnTo>
                    <a:pt x="3733" y="12754"/>
                  </a:lnTo>
                  <a:lnTo>
                    <a:pt x="4251" y="12754"/>
                  </a:lnTo>
                  <a:close/>
                  <a:moveTo>
                    <a:pt x="4251" y="12072"/>
                  </a:moveTo>
                  <a:lnTo>
                    <a:pt x="3733" y="12072"/>
                  </a:lnTo>
                  <a:lnTo>
                    <a:pt x="3733" y="11061"/>
                  </a:lnTo>
                  <a:lnTo>
                    <a:pt x="4251" y="11061"/>
                  </a:lnTo>
                  <a:close/>
                  <a:moveTo>
                    <a:pt x="4251" y="10378"/>
                  </a:moveTo>
                  <a:lnTo>
                    <a:pt x="3733" y="10378"/>
                  </a:lnTo>
                  <a:lnTo>
                    <a:pt x="3733" y="9367"/>
                  </a:lnTo>
                  <a:lnTo>
                    <a:pt x="4251" y="9367"/>
                  </a:lnTo>
                  <a:close/>
                  <a:moveTo>
                    <a:pt x="4251" y="8684"/>
                  </a:moveTo>
                  <a:lnTo>
                    <a:pt x="3733" y="8684"/>
                  </a:lnTo>
                  <a:lnTo>
                    <a:pt x="3733" y="7682"/>
                  </a:lnTo>
                  <a:lnTo>
                    <a:pt x="4251" y="7682"/>
                  </a:lnTo>
                  <a:close/>
                  <a:moveTo>
                    <a:pt x="4251" y="7000"/>
                  </a:moveTo>
                  <a:lnTo>
                    <a:pt x="3733" y="7000"/>
                  </a:lnTo>
                  <a:lnTo>
                    <a:pt x="3733" y="5989"/>
                  </a:lnTo>
                  <a:lnTo>
                    <a:pt x="4251" y="5989"/>
                  </a:lnTo>
                  <a:close/>
                  <a:moveTo>
                    <a:pt x="5072" y="18837"/>
                  </a:moveTo>
                  <a:lnTo>
                    <a:pt x="4554" y="18837"/>
                  </a:lnTo>
                  <a:lnTo>
                    <a:pt x="4554" y="17835"/>
                  </a:lnTo>
                  <a:lnTo>
                    <a:pt x="5072" y="17835"/>
                  </a:lnTo>
                  <a:close/>
                  <a:moveTo>
                    <a:pt x="5072" y="17152"/>
                  </a:moveTo>
                  <a:lnTo>
                    <a:pt x="4554" y="17152"/>
                  </a:lnTo>
                  <a:lnTo>
                    <a:pt x="4554" y="16141"/>
                  </a:lnTo>
                  <a:lnTo>
                    <a:pt x="5072" y="16141"/>
                  </a:lnTo>
                  <a:close/>
                  <a:moveTo>
                    <a:pt x="5072" y="15459"/>
                  </a:moveTo>
                  <a:lnTo>
                    <a:pt x="4554" y="15459"/>
                  </a:lnTo>
                  <a:lnTo>
                    <a:pt x="4554" y="14448"/>
                  </a:lnTo>
                  <a:lnTo>
                    <a:pt x="5072" y="14448"/>
                  </a:lnTo>
                  <a:close/>
                  <a:moveTo>
                    <a:pt x="5072" y="13765"/>
                  </a:moveTo>
                  <a:lnTo>
                    <a:pt x="4554" y="13765"/>
                  </a:lnTo>
                  <a:lnTo>
                    <a:pt x="4554" y="12754"/>
                  </a:lnTo>
                  <a:lnTo>
                    <a:pt x="5072" y="12754"/>
                  </a:lnTo>
                  <a:close/>
                  <a:moveTo>
                    <a:pt x="5072" y="12072"/>
                  </a:moveTo>
                  <a:lnTo>
                    <a:pt x="4554" y="12072"/>
                  </a:lnTo>
                  <a:lnTo>
                    <a:pt x="4554" y="11061"/>
                  </a:lnTo>
                  <a:lnTo>
                    <a:pt x="5072" y="11061"/>
                  </a:lnTo>
                  <a:close/>
                  <a:moveTo>
                    <a:pt x="5072" y="10378"/>
                  </a:moveTo>
                  <a:lnTo>
                    <a:pt x="4554" y="10378"/>
                  </a:lnTo>
                  <a:lnTo>
                    <a:pt x="4554" y="9367"/>
                  </a:lnTo>
                  <a:lnTo>
                    <a:pt x="5072" y="9367"/>
                  </a:lnTo>
                  <a:close/>
                  <a:moveTo>
                    <a:pt x="5072" y="8684"/>
                  </a:moveTo>
                  <a:lnTo>
                    <a:pt x="4554" y="8684"/>
                  </a:lnTo>
                  <a:lnTo>
                    <a:pt x="4554" y="7682"/>
                  </a:lnTo>
                  <a:lnTo>
                    <a:pt x="5072" y="7682"/>
                  </a:lnTo>
                  <a:close/>
                  <a:moveTo>
                    <a:pt x="5072" y="7000"/>
                  </a:moveTo>
                  <a:lnTo>
                    <a:pt x="4554" y="7000"/>
                  </a:lnTo>
                  <a:lnTo>
                    <a:pt x="4554" y="5989"/>
                  </a:lnTo>
                  <a:lnTo>
                    <a:pt x="5072" y="5989"/>
                  </a:lnTo>
                  <a:close/>
                  <a:moveTo>
                    <a:pt x="5884" y="18837"/>
                  </a:moveTo>
                  <a:lnTo>
                    <a:pt x="5375" y="18837"/>
                  </a:lnTo>
                  <a:lnTo>
                    <a:pt x="5375" y="17835"/>
                  </a:lnTo>
                  <a:lnTo>
                    <a:pt x="5884" y="17835"/>
                  </a:lnTo>
                  <a:close/>
                  <a:moveTo>
                    <a:pt x="5884" y="17152"/>
                  </a:moveTo>
                  <a:lnTo>
                    <a:pt x="5375" y="17152"/>
                  </a:lnTo>
                  <a:lnTo>
                    <a:pt x="5375" y="16141"/>
                  </a:lnTo>
                  <a:lnTo>
                    <a:pt x="5884" y="16141"/>
                  </a:lnTo>
                  <a:close/>
                  <a:moveTo>
                    <a:pt x="5884" y="15459"/>
                  </a:moveTo>
                  <a:lnTo>
                    <a:pt x="5375" y="15459"/>
                  </a:lnTo>
                  <a:lnTo>
                    <a:pt x="5375" y="14448"/>
                  </a:lnTo>
                  <a:lnTo>
                    <a:pt x="5884" y="14448"/>
                  </a:lnTo>
                  <a:close/>
                  <a:moveTo>
                    <a:pt x="5884" y="13765"/>
                  </a:moveTo>
                  <a:lnTo>
                    <a:pt x="5375" y="13765"/>
                  </a:lnTo>
                  <a:lnTo>
                    <a:pt x="5375" y="12754"/>
                  </a:lnTo>
                  <a:lnTo>
                    <a:pt x="5884" y="12754"/>
                  </a:lnTo>
                  <a:close/>
                  <a:moveTo>
                    <a:pt x="5884" y="12072"/>
                  </a:moveTo>
                  <a:lnTo>
                    <a:pt x="5375" y="12072"/>
                  </a:lnTo>
                  <a:lnTo>
                    <a:pt x="5375" y="11061"/>
                  </a:lnTo>
                  <a:lnTo>
                    <a:pt x="5884" y="11061"/>
                  </a:lnTo>
                  <a:close/>
                  <a:moveTo>
                    <a:pt x="5884" y="10378"/>
                  </a:moveTo>
                  <a:lnTo>
                    <a:pt x="5375" y="10378"/>
                  </a:lnTo>
                  <a:lnTo>
                    <a:pt x="5375" y="9367"/>
                  </a:lnTo>
                  <a:lnTo>
                    <a:pt x="5884" y="9367"/>
                  </a:lnTo>
                  <a:close/>
                  <a:moveTo>
                    <a:pt x="5884" y="8684"/>
                  </a:moveTo>
                  <a:lnTo>
                    <a:pt x="5375" y="8684"/>
                  </a:lnTo>
                  <a:lnTo>
                    <a:pt x="5375" y="7682"/>
                  </a:lnTo>
                  <a:lnTo>
                    <a:pt x="5884" y="7682"/>
                  </a:lnTo>
                  <a:close/>
                  <a:moveTo>
                    <a:pt x="5884" y="7000"/>
                  </a:moveTo>
                  <a:lnTo>
                    <a:pt x="5375" y="7000"/>
                  </a:lnTo>
                  <a:lnTo>
                    <a:pt x="5375" y="5989"/>
                  </a:lnTo>
                  <a:lnTo>
                    <a:pt x="5884" y="5989"/>
                  </a:lnTo>
                  <a:close/>
                  <a:moveTo>
                    <a:pt x="6705" y="18837"/>
                  </a:moveTo>
                  <a:lnTo>
                    <a:pt x="6187" y="18837"/>
                  </a:lnTo>
                  <a:lnTo>
                    <a:pt x="6187" y="17835"/>
                  </a:lnTo>
                  <a:lnTo>
                    <a:pt x="6697" y="17835"/>
                  </a:lnTo>
                  <a:close/>
                  <a:moveTo>
                    <a:pt x="6705" y="17152"/>
                  </a:moveTo>
                  <a:lnTo>
                    <a:pt x="6187" y="17152"/>
                  </a:lnTo>
                  <a:lnTo>
                    <a:pt x="6187" y="16141"/>
                  </a:lnTo>
                  <a:lnTo>
                    <a:pt x="6697" y="16141"/>
                  </a:lnTo>
                  <a:close/>
                  <a:moveTo>
                    <a:pt x="6705" y="15459"/>
                  </a:moveTo>
                  <a:lnTo>
                    <a:pt x="6187" y="15459"/>
                  </a:lnTo>
                  <a:lnTo>
                    <a:pt x="6187" y="14448"/>
                  </a:lnTo>
                  <a:lnTo>
                    <a:pt x="6697" y="14448"/>
                  </a:lnTo>
                  <a:close/>
                  <a:moveTo>
                    <a:pt x="6705" y="13765"/>
                  </a:moveTo>
                  <a:lnTo>
                    <a:pt x="6187" y="13765"/>
                  </a:lnTo>
                  <a:lnTo>
                    <a:pt x="6187" y="12754"/>
                  </a:lnTo>
                  <a:lnTo>
                    <a:pt x="6697" y="12754"/>
                  </a:lnTo>
                  <a:close/>
                  <a:moveTo>
                    <a:pt x="6705" y="12072"/>
                  </a:moveTo>
                  <a:lnTo>
                    <a:pt x="6187" y="12072"/>
                  </a:lnTo>
                  <a:lnTo>
                    <a:pt x="6187" y="11061"/>
                  </a:lnTo>
                  <a:lnTo>
                    <a:pt x="6697" y="11061"/>
                  </a:lnTo>
                  <a:close/>
                  <a:moveTo>
                    <a:pt x="6705" y="10378"/>
                  </a:moveTo>
                  <a:lnTo>
                    <a:pt x="6187" y="10378"/>
                  </a:lnTo>
                  <a:lnTo>
                    <a:pt x="6187" y="9367"/>
                  </a:lnTo>
                  <a:lnTo>
                    <a:pt x="6697" y="9367"/>
                  </a:lnTo>
                  <a:close/>
                  <a:moveTo>
                    <a:pt x="6705" y="8684"/>
                  </a:moveTo>
                  <a:lnTo>
                    <a:pt x="6187" y="8684"/>
                  </a:lnTo>
                  <a:lnTo>
                    <a:pt x="6187" y="7682"/>
                  </a:lnTo>
                  <a:lnTo>
                    <a:pt x="6697" y="7682"/>
                  </a:lnTo>
                  <a:close/>
                  <a:moveTo>
                    <a:pt x="6705" y="7000"/>
                  </a:moveTo>
                  <a:lnTo>
                    <a:pt x="6187" y="7000"/>
                  </a:lnTo>
                  <a:lnTo>
                    <a:pt x="6187" y="5989"/>
                  </a:lnTo>
                  <a:lnTo>
                    <a:pt x="6697" y="59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8474650" y="1459503"/>
              <a:ext cx="669347" cy="3678181"/>
            </a:xfrm>
            <a:custGeom>
              <a:avLst/>
              <a:gdLst/>
              <a:ahLst/>
              <a:cxnLst/>
              <a:rect l="l" t="t" r="r" b="b"/>
              <a:pathLst>
                <a:path w="7777" h="42736" extrusionOk="0">
                  <a:moveTo>
                    <a:pt x="2834" y="17514"/>
                  </a:moveTo>
                  <a:lnTo>
                    <a:pt x="2834" y="41328"/>
                  </a:lnTo>
                  <a:lnTo>
                    <a:pt x="2255" y="41328"/>
                  </a:lnTo>
                  <a:lnTo>
                    <a:pt x="2255" y="17514"/>
                  </a:lnTo>
                  <a:close/>
                  <a:moveTo>
                    <a:pt x="4191" y="17514"/>
                  </a:moveTo>
                  <a:lnTo>
                    <a:pt x="4191" y="41328"/>
                  </a:lnTo>
                  <a:lnTo>
                    <a:pt x="3612" y="41328"/>
                  </a:lnTo>
                  <a:lnTo>
                    <a:pt x="3612" y="17514"/>
                  </a:lnTo>
                  <a:close/>
                  <a:moveTo>
                    <a:pt x="5539" y="17514"/>
                  </a:moveTo>
                  <a:lnTo>
                    <a:pt x="5539" y="41328"/>
                  </a:lnTo>
                  <a:lnTo>
                    <a:pt x="4960" y="41328"/>
                  </a:lnTo>
                  <a:lnTo>
                    <a:pt x="4960" y="17514"/>
                  </a:lnTo>
                  <a:close/>
                  <a:moveTo>
                    <a:pt x="3664" y="0"/>
                  </a:moveTo>
                  <a:lnTo>
                    <a:pt x="3664" y="7975"/>
                  </a:lnTo>
                  <a:lnTo>
                    <a:pt x="3197" y="7975"/>
                  </a:lnTo>
                  <a:lnTo>
                    <a:pt x="3197" y="10516"/>
                  </a:lnTo>
                  <a:lnTo>
                    <a:pt x="2463" y="10516"/>
                  </a:lnTo>
                  <a:lnTo>
                    <a:pt x="2463" y="16028"/>
                  </a:lnTo>
                  <a:lnTo>
                    <a:pt x="1556" y="16028"/>
                  </a:lnTo>
                  <a:lnTo>
                    <a:pt x="1556" y="21601"/>
                  </a:lnTo>
                  <a:lnTo>
                    <a:pt x="0" y="21601"/>
                  </a:lnTo>
                  <a:lnTo>
                    <a:pt x="0" y="42736"/>
                  </a:lnTo>
                  <a:lnTo>
                    <a:pt x="7777" y="42736"/>
                  </a:lnTo>
                  <a:lnTo>
                    <a:pt x="7777" y="21601"/>
                  </a:lnTo>
                  <a:lnTo>
                    <a:pt x="6221" y="21601"/>
                  </a:lnTo>
                  <a:lnTo>
                    <a:pt x="6221" y="16028"/>
                  </a:lnTo>
                  <a:lnTo>
                    <a:pt x="5314" y="16028"/>
                  </a:lnTo>
                  <a:lnTo>
                    <a:pt x="5314" y="10516"/>
                  </a:lnTo>
                  <a:lnTo>
                    <a:pt x="4580" y="10516"/>
                  </a:lnTo>
                  <a:lnTo>
                    <a:pt x="4580" y="7975"/>
                  </a:lnTo>
                  <a:lnTo>
                    <a:pt x="4104" y="7975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6" name="Google Shape;2136;p67"/>
            <p:cNvGrpSpPr/>
            <p:nvPr/>
          </p:nvGrpSpPr>
          <p:grpSpPr>
            <a:xfrm>
              <a:off x="297512" y="3341824"/>
              <a:ext cx="2826607" cy="1801622"/>
              <a:chOff x="2107325" y="3773325"/>
              <a:chExt cx="594975" cy="379225"/>
            </a:xfrm>
          </p:grpSpPr>
          <p:sp>
            <p:nvSpPr>
              <p:cNvPr id="2137" name="Google Shape;2137;p67"/>
              <p:cNvSpPr/>
              <p:nvPr/>
            </p:nvSpPr>
            <p:spPr>
              <a:xfrm>
                <a:off x="2260475" y="3904300"/>
                <a:ext cx="288575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8175" extrusionOk="0">
                    <a:moveTo>
                      <a:pt x="6280" y="2967"/>
                    </a:moveTo>
                    <a:lnTo>
                      <a:pt x="6280" y="4595"/>
                    </a:lnTo>
                    <a:lnTo>
                      <a:pt x="5264" y="4595"/>
                    </a:lnTo>
                    <a:lnTo>
                      <a:pt x="5264" y="2967"/>
                    </a:lnTo>
                    <a:close/>
                    <a:moveTo>
                      <a:pt x="6280" y="5420"/>
                    </a:moveTo>
                    <a:lnTo>
                      <a:pt x="6280" y="7046"/>
                    </a:lnTo>
                    <a:lnTo>
                      <a:pt x="5264" y="7046"/>
                    </a:lnTo>
                    <a:lnTo>
                      <a:pt x="5264" y="5420"/>
                    </a:lnTo>
                    <a:close/>
                    <a:moveTo>
                      <a:pt x="1" y="0"/>
                    </a:moveTo>
                    <a:lnTo>
                      <a:pt x="1" y="1132"/>
                    </a:lnTo>
                    <a:lnTo>
                      <a:pt x="917" y="1132"/>
                    </a:lnTo>
                    <a:lnTo>
                      <a:pt x="920" y="1129"/>
                    </a:lnTo>
                    <a:lnTo>
                      <a:pt x="920" y="1436"/>
                    </a:lnTo>
                    <a:lnTo>
                      <a:pt x="2758" y="1436"/>
                    </a:lnTo>
                    <a:lnTo>
                      <a:pt x="2758" y="8175"/>
                    </a:lnTo>
                    <a:lnTo>
                      <a:pt x="3581" y="8175"/>
                    </a:lnTo>
                    <a:lnTo>
                      <a:pt x="3581" y="2144"/>
                    </a:lnTo>
                    <a:lnTo>
                      <a:pt x="3274" y="2144"/>
                    </a:lnTo>
                    <a:lnTo>
                      <a:pt x="3274" y="1436"/>
                    </a:lnTo>
                    <a:lnTo>
                      <a:pt x="4902" y="1436"/>
                    </a:lnTo>
                    <a:lnTo>
                      <a:pt x="4902" y="2144"/>
                    </a:lnTo>
                    <a:lnTo>
                      <a:pt x="4596" y="2144"/>
                    </a:lnTo>
                    <a:lnTo>
                      <a:pt x="4596" y="8175"/>
                    </a:lnTo>
                    <a:lnTo>
                      <a:pt x="6953" y="8175"/>
                    </a:lnTo>
                    <a:lnTo>
                      <a:pt x="6953" y="2144"/>
                    </a:lnTo>
                    <a:lnTo>
                      <a:pt x="6644" y="2144"/>
                    </a:lnTo>
                    <a:lnTo>
                      <a:pt x="6644" y="1436"/>
                    </a:lnTo>
                    <a:lnTo>
                      <a:pt x="8272" y="1436"/>
                    </a:lnTo>
                    <a:lnTo>
                      <a:pt x="8272" y="2144"/>
                    </a:lnTo>
                    <a:lnTo>
                      <a:pt x="7966" y="2144"/>
                    </a:lnTo>
                    <a:lnTo>
                      <a:pt x="7966" y="8175"/>
                    </a:lnTo>
                    <a:lnTo>
                      <a:pt x="8788" y="8175"/>
                    </a:lnTo>
                    <a:lnTo>
                      <a:pt x="8788" y="1436"/>
                    </a:lnTo>
                    <a:lnTo>
                      <a:pt x="10626" y="1436"/>
                    </a:lnTo>
                    <a:lnTo>
                      <a:pt x="10626" y="1129"/>
                    </a:lnTo>
                    <a:lnTo>
                      <a:pt x="11543" y="1129"/>
                    </a:lnTo>
                    <a:lnTo>
                      <a:pt x="11543" y="0"/>
                    </a:lnTo>
                    <a:lnTo>
                      <a:pt x="10720" y="0"/>
                    </a:lnTo>
                    <a:lnTo>
                      <a:pt x="10720" y="408"/>
                    </a:lnTo>
                    <a:lnTo>
                      <a:pt x="11027" y="534"/>
                    </a:lnTo>
                    <a:lnTo>
                      <a:pt x="11027" y="922"/>
                    </a:lnTo>
                    <a:lnTo>
                      <a:pt x="517" y="922"/>
                    </a:lnTo>
                    <a:lnTo>
                      <a:pt x="517" y="534"/>
                    </a:lnTo>
                    <a:lnTo>
                      <a:pt x="548" y="522"/>
                    </a:lnTo>
                    <a:lnTo>
                      <a:pt x="824" y="408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7"/>
              <p:cNvSpPr/>
              <p:nvPr/>
            </p:nvSpPr>
            <p:spPr>
              <a:xfrm>
                <a:off x="2275800" y="3866125"/>
                <a:ext cx="258000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2350" extrusionOk="0">
                    <a:moveTo>
                      <a:pt x="5158" y="561"/>
                    </a:moveTo>
                    <a:cubicBezTo>
                      <a:pt x="5165" y="561"/>
                      <a:pt x="5172" y="563"/>
                      <a:pt x="5178" y="568"/>
                    </a:cubicBezTo>
                    <a:lnTo>
                      <a:pt x="8026" y="1737"/>
                    </a:lnTo>
                    <a:cubicBezTo>
                      <a:pt x="8082" y="1750"/>
                      <a:pt x="8074" y="1831"/>
                      <a:pt x="8016" y="1833"/>
                    </a:cubicBezTo>
                    <a:lnTo>
                      <a:pt x="2307" y="1833"/>
                    </a:lnTo>
                    <a:cubicBezTo>
                      <a:pt x="2254" y="1831"/>
                      <a:pt x="2239" y="1760"/>
                      <a:pt x="2287" y="1740"/>
                    </a:cubicBezTo>
                    <a:lnTo>
                      <a:pt x="5142" y="565"/>
                    </a:lnTo>
                    <a:cubicBezTo>
                      <a:pt x="5147" y="563"/>
                      <a:pt x="5153" y="561"/>
                      <a:pt x="5158" y="561"/>
                    </a:cubicBezTo>
                    <a:close/>
                    <a:moveTo>
                      <a:pt x="5160" y="0"/>
                    </a:moveTo>
                    <a:lnTo>
                      <a:pt x="1" y="2125"/>
                    </a:lnTo>
                    <a:lnTo>
                      <a:pt x="1" y="2350"/>
                    </a:lnTo>
                    <a:lnTo>
                      <a:pt x="10320" y="2350"/>
                    </a:lnTo>
                    <a:lnTo>
                      <a:pt x="10320" y="2125"/>
                    </a:lnTo>
                    <a:lnTo>
                      <a:pt x="5160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7"/>
              <p:cNvSpPr/>
              <p:nvPr/>
            </p:nvSpPr>
            <p:spPr>
              <a:xfrm>
                <a:off x="2429025" y="3942575"/>
                <a:ext cx="359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518" extrusionOk="0">
                    <a:moveTo>
                      <a:pt x="1" y="1"/>
                    </a:moveTo>
                    <a:lnTo>
                      <a:pt x="1" y="517"/>
                    </a:lnTo>
                    <a:lnTo>
                      <a:pt x="1436" y="517"/>
                    </a:lnTo>
                    <a:lnTo>
                      <a:pt x="143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7"/>
              <p:cNvSpPr/>
              <p:nvPr/>
            </p:nvSpPr>
            <p:spPr>
              <a:xfrm>
                <a:off x="2352375" y="3957900"/>
                <a:ext cx="206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031" extrusionOk="0">
                    <a:moveTo>
                      <a:pt x="1" y="0"/>
                    </a:moveTo>
                    <a:lnTo>
                      <a:pt x="1" y="6031"/>
                    </a:lnTo>
                    <a:lnTo>
                      <a:pt x="824" y="6031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7"/>
              <p:cNvSpPr/>
              <p:nvPr/>
            </p:nvSpPr>
            <p:spPr>
              <a:xfrm>
                <a:off x="2344725" y="3942575"/>
                <a:ext cx="359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518" extrusionOk="0">
                    <a:moveTo>
                      <a:pt x="1" y="1"/>
                    </a:moveTo>
                    <a:lnTo>
                      <a:pt x="1" y="517"/>
                    </a:lnTo>
                    <a:lnTo>
                      <a:pt x="1436" y="517"/>
                    </a:lnTo>
                    <a:lnTo>
                      <a:pt x="143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7"/>
              <p:cNvSpPr/>
              <p:nvPr/>
            </p:nvSpPr>
            <p:spPr>
              <a:xfrm>
                <a:off x="2339475" y="3882700"/>
                <a:ext cx="1306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1075" extrusionOk="0">
                    <a:moveTo>
                      <a:pt x="2613" y="1"/>
                    </a:moveTo>
                    <a:lnTo>
                      <a:pt x="0" y="1074"/>
                    </a:lnTo>
                    <a:lnTo>
                      <a:pt x="5223" y="1074"/>
                    </a:lnTo>
                    <a:lnTo>
                      <a:pt x="2613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7"/>
              <p:cNvSpPr/>
              <p:nvPr/>
            </p:nvSpPr>
            <p:spPr>
              <a:xfrm>
                <a:off x="2436625" y="3957900"/>
                <a:ext cx="206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031" extrusionOk="0">
                    <a:moveTo>
                      <a:pt x="1" y="0"/>
                    </a:moveTo>
                    <a:lnTo>
                      <a:pt x="1" y="6031"/>
                    </a:lnTo>
                    <a:lnTo>
                      <a:pt x="823" y="60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7"/>
              <p:cNvSpPr/>
              <p:nvPr/>
            </p:nvSpPr>
            <p:spPr>
              <a:xfrm>
                <a:off x="2482575" y="3942575"/>
                <a:ext cx="435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6644" extrusionOk="0">
                    <a:moveTo>
                      <a:pt x="1" y="1"/>
                    </a:moveTo>
                    <a:lnTo>
                      <a:pt x="1" y="6644"/>
                    </a:lnTo>
                    <a:lnTo>
                      <a:pt x="1742" y="6644"/>
                    </a:lnTo>
                    <a:lnTo>
                      <a:pt x="1742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7"/>
              <p:cNvSpPr/>
              <p:nvPr/>
            </p:nvSpPr>
            <p:spPr>
              <a:xfrm>
                <a:off x="25515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7"/>
              <p:cNvSpPr/>
              <p:nvPr/>
            </p:nvSpPr>
            <p:spPr>
              <a:xfrm>
                <a:off x="2283450" y="3773325"/>
                <a:ext cx="2427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5607" extrusionOk="0">
                    <a:moveTo>
                      <a:pt x="4806" y="1"/>
                    </a:moveTo>
                    <a:lnTo>
                      <a:pt x="4806" y="3401"/>
                    </a:lnTo>
                    <a:lnTo>
                      <a:pt x="1" y="3401"/>
                    </a:lnTo>
                    <a:lnTo>
                      <a:pt x="1" y="5606"/>
                    </a:lnTo>
                    <a:lnTo>
                      <a:pt x="4854" y="3609"/>
                    </a:lnTo>
                    <a:lnTo>
                      <a:pt x="4872" y="3616"/>
                    </a:lnTo>
                    <a:lnTo>
                      <a:pt x="9707" y="5606"/>
                    </a:lnTo>
                    <a:lnTo>
                      <a:pt x="9707" y="3401"/>
                    </a:lnTo>
                    <a:lnTo>
                      <a:pt x="4902" y="3401"/>
                    </a:lnTo>
                    <a:lnTo>
                      <a:pt x="4902" y="1335"/>
                    </a:lnTo>
                    <a:lnTo>
                      <a:pt x="6186" y="692"/>
                    </a:lnTo>
                    <a:lnTo>
                      <a:pt x="480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7"/>
              <p:cNvSpPr/>
              <p:nvPr/>
            </p:nvSpPr>
            <p:spPr>
              <a:xfrm>
                <a:off x="2528525" y="3950250"/>
                <a:ext cx="158400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6337" extrusionOk="0">
                    <a:moveTo>
                      <a:pt x="1836" y="1129"/>
                    </a:moveTo>
                    <a:lnTo>
                      <a:pt x="1836" y="2757"/>
                    </a:lnTo>
                    <a:lnTo>
                      <a:pt x="821" y="2757"/>
                    </a:lnTo>
                    <a:lnTo>
                      <a:pt x="821" y="1129"/>
                    </a:lnTo>
                    <a:close/>
                    <a:moveTo>
                      <a:pt x="3677" y="1129"/>
                    </a:moveTo>
                    <a:lnTo>
                      <a:pt x="3677" y="2757"/>
                    </a:lnTo>
                    <a:lnTo>
                      <a:pt x="2662" y="2757"/>
                    </a:lnTo>
                    <a:lnTo>
                      <a:pt x="2659" y="1129"/>
                    </a:lnTo>
                    <a:close/>
                    <a:moveTo>
                      <a:pt x="5512" y="1129"/>
                    </a:moveTo>
                    <a:lnTo>
                      <a:pt x="5512" y="2757"/>
                    </a:lnTo>
                    <a:lnTo>
                      <a:pt x="4500" y="2757"/>
                    </a:lnTo>
                    <a:lnTo>
                      <a:pt x="4500" y="1129"/>
                    </a:lnTo>
                    <a:close/>
                    <a:moveTo>
                      <a:pt x="1836" y="3582"/>
                    </a:moveTo>
                    <a:lnTo>
                      <a:pt x="1836" y="5208"/>
                    </a:lnTo>
                    <a:lnTo>
                      <a:pt x="821" y="5208"/>
                    </a:lnTo>
                    <a:lnTo>
                      <a:pt x="821" y="3582"/>
                    </a:lnTo>
                    <a:close/>
                    <a:moveTo>
                      <a:pt x="3677" y="3582"/>
                    </a:moveTo>
                    <a:lnTo>
                      <a:pt x="3677" y="5208"/>
                    </a:lnTo>
                    <a:lnTo>
                      <a:pt x="2662" y="5208"/>
                    </a:lnTo>
                    <a:lnTo>
                      <a:pt x="2659" y="3582"/>
                    </a:lnTo>
                    <a:close/>
                    <a:moveTo>
                      <a:pt x="5512" y="3582"/>
                    </a:moveTo>
                    <a:lnTo>
                      <a:pt x="5512" y="5208"/>
                    </a:lnTo>
                    <a:lnTo>
                      <a:pt x="4500" y="5208"/>
                    </a:lnTo>
                    <a:lnTo>
                      <a:pt x="4500" y="3582"/>
                    </a:lnTo>
                    <a:close/>
                    <a:moveTo>
                      <a:pt x="1" y="0"/>
                    </a:moveTo>
                    <a:lnTo>
                      <a:pt x="1" y="6337"/>
                    </a:lnTo>
                    <a:lnTo>
                      <a:pt x="6335" y="633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7"/>
              <p:cNvSpPr/>
              <p:nvPr/>
            </p:nvSpPr>
            <p:spPr>
              <a:xfrm>
                <a:off x="25744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7"/>
              <p:cNvSpPr/>
              <p:nvPr/>
            </p:nvSpPr>
            <p:spPr>
              <a:xfrm>
                <a:off x="2283450" y="3942575"/>
                <a:ext cx="435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6644" extrusionOk="0">
                    <a:moveTo>
                      <a:pt x="1" y="1"/>
                    </a:moveTo>
                    <a:lnTo>
                      <a:pt x="1" y="6644"/>
                    </a:lnTo>
                    <a:lnTo>
                      <a:pt x="1743" y="6644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7"/>
              <p:cNvSpPr/>
              <p:nvPr/>
            </p:nvSpPr>
            <p:spPr>
              <a:xfrm>
                <a:off x="259745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7"/>
              <p:cNvSpPr/>
              <p:nvPr/>
            </p:nvSpPr>
            <p:spPr>
              <a:xfrm>
                <a:off x="26204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7"/>
              <p:cNvSpPr/>
              <p:nvPr/>
            </p:nvSpPr>
            <p:spPr>
              <a:xfrm>
                <a:off x="26434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7"/>
              <p:cNvSpPr/>
              <p:nvPr/>
            </p:nvSpPr>
            <p:spPr>
              <a:xfrm>
                <a:off x="2528525" y="3934925"/>
                <a:ext cx="158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517" extrusionOk="0">
                    <a:moveTo>
                      <a:pt x="1" y="0"/>
                    </a:moveTo>
                    <a:lnTo>
                      <a:pt x="1" y="211"/>
                    </a:lnTo>
                    <a:lnTo>
                      <a:pt x="1" y="517"/>
                    </a:lnTo>
                    <a:lnTo>
                      <a:pt x="6335" y="51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7"/>
              <p:cNvSpPr/>
              <p:nvPr/>
            </p:nvSpPr>
            <p:spPr>
              <a:xfrm>
                <a:off x="2107325" y="4134050"/>
                <a:ext cx="59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23799" h="740" extrusionOk="0">
                    <a:moveTo>
                      <a:pt x="0" y="0"/>
                    </a:moveTo>
                    <a:lnTo>
                      <a:pt x="0" y="739"/>
                    </a:lnTo>
                    <a:lnTo>
                      <a:pt x="23798" y="739"/>
                    </a:lnTo>
                    <a:lnTo>
                      <a:pt x="23798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7"/>
              <p:cNvSpPr/>
              <p:nvPr/>
            </p:nvSpPr>
            <p:spPr>
              <a:xfrm>
                <a:off x="22375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7"/>
              <p:cNvSpPr/>
              <p:nvPr/>
            </p:nvSpPr>
            <p:spPr>
              <a:xfrm>
                <a:off x="2122700" y="3950250"/>
                <a:ext cx="158375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6337" extrusionOk="0">
                    <a:moveTo>
                      <a:pt x="1838" y="1129"/>
                    </a:moveTo>
                    <a:lnTo>
                      <a:pt x="1838" y="2757"/>
                    </a:lnTo>
                    <a:lnTo>
                      <a:pt x="823" y="2757"/>
                    </a:lnTo>
                    <a:lnTo>
                      <a:pt x="823" y="1129"/>
                    </a:lnTo>
                    <a:close/>
                    <a:moveTo>
                      <a:pt x="3674" y="1129"/>
                    </a:moveTo>
                    <a:lnTo>
                      <a:pt x="3674" y="2757"/>
                    </a:lnTo>
                    <a:lnTo>
                      <a:pt x="2661" y="2757"/>
                    </a:lnTo>
                    <a:lnTo>
                      <a:pt x="2661" y="1129"/>
                    </a:lnTo>
                    <a:close/>
                    <a:moveTo>
                      <a:pt x="5514" y="1129"/>
                    </a:moveTo>
                    <a:lnTo>
                      <a:pt x="5514" y="2757"/>
                    </a:lnTo>
                    <a:lnTo>
                      <a:pt x="4499" y="2757"/>
                    </a:lnTo>
                    <a:lnTo>
                      <a:pt x="4499" y="1129"/>
                    </a:lnTo>
                    <a:close/>
                    <a:moveTo>
                      <a:pt x="1838" y="3582"/>
                    </a:moveTo>
                    <a:lnTo>
                      <a:pt x="1838" y="5208"/>
                    </a:lnTo>
                    <a:lnTo>
                      <a:pt x="823" y="5208"/>
                    </a:lnTo>
                    <a:lnTo>
                      <a:pt x="823" y="3582"/>
                    </a:lnTo>
                    <a:close/>
                    <a:moveTo>
                      <a:pt x="3674" y="3582"/>
                    </a:moveTo>
                    <a:lnTo>
                      <a:pt x="3674" y="5208"/>
                    </a:lnTo>
                    <a:lnTo>
                      <a:pt x="2661" y="5208"/>
                    </a:lnTo>
                    <a:lnTo>
                      <a:pt x="2661" y="3582"/>
                    </a:lnTo>
                    <a:close/>
                    <a:moveTo>
                      <a:pt x="5514" y="3582"/>
                    </a:moveTo>
                    <a:lnTo>
                      <a:pt x="5514" y="5208"/>
                    </a:lnTo>
                    <a:lnTo>
                      <a:pt x="4499" y="5208"/>
                    </a:lnTo>
                    <a:lnTo>
                      <a:pt x="4499" y="3582"/>
                    </a:lnTo>
                    <a:close/>
                    <a:moveTo>
                      <a:pt x="0" y="0"/>
                    </a:moveTo>
                    <a:lnTo>
                      <a:pt x="0" y="6337"/>
                    </a:lnTo>
                    <a:lnTo>
                      <a:pt x="6335" y="633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7"/>
              <p:cNvSpPr/>
              <p:nvPr/>
            </p:nvSpPr>
            <p:spPr>
              <a:xfrm>
                <a:off x="21226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7"/>
              <p:cNvSpPr/>
              <p:nvPr/>
            </p:nvSpPr>
            <p:spPr>
              <a:xfrm>
                <a:off x="22145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7"/>
              <p:cNvSpPr/>
              <p:nvPr/>
            </p:nvSpPr>
            <p:spPr>
              <a:xfrm>
                <a:off x="21456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7"/>
              <p:cNvSpPr/>
              <p:nvPr/>
            </p:nvSpPr>
            <p:spPr>
              <a:xfrm>
                <a:off x="21685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7"/>
              <p:cNvSpPr/>
              <p:nvPr/>
            </p:nvSpPr>
            <p:spPr>
              <a:xfrm>
                <a:off x="219155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7"/>
              <p:cNvSpPr/>
              <p:nvPr/>
            </p:nvSpPr>
            <p:spPr>
              <a:xfrm>
                <a:off x="26663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7"/>
              <p:cNvSpPr/>
              <p:nvPr/>
            </p:nvSpPr>
            <p:spPr>
              <a:xfrm>
                <a:off x="2107325" y="4111075"/>
                <a:ext cx="594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23799" h="823" extrusionOk="0">
                    <a:moveTo>
                      <a:pt x="0" y="0"/>
                    </a:moveTo>
                    <a:lnTo>
                      <a:pt x="0" y="823"/>
                    </a:lnTo>
                    <a:lnTo>
                      <a:pt x="23798" y="823"/>
                    </a:lnTo>
                    <a:lnTo>
                      <a:pt x="23798" y="0"/>
                    </a:lnTo>
                    <a:lnTo>
                      <a:pt x="14092" y="0"/>
                    </a:lnTo>
                    <a:lnTo>
                      <a:pt x="14092" y="3"/>
                    </a:lnTo>
                    <a:lnTo>
                      <a:pt x="13076" y="3"/>
                    </a:lnTo>
                    <a:lnTo>
                      <a:pt x="13076" y="0"/>
                    </a:lnTo>
                    <a:lnTo>
                      <a:pt x="10722" y="0"/>
                    </a:lnTo>
                    <a:lnTo>
                      <a:pt x="10722" y="3"/>
                    </a:lnTo>
                    <a:lnTo>
                      <a:pt x="9707" y="3"/>
                    </a:lnTo>
                    <a:lnTo>
                      <a:pt x="9707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7"/>
              <p:cNvSpPr/>
              <p:nvPr/>
            </p:nvSpPr>
            <p:spPr>
              <a:xfrm>
                <a:off x="2122700" y="3934925"/>
                <a:ext cx="158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17" extrusionOk="0">
                    <a:moveTo>
                      <a:pt x="0" y="0"/>
                    </a:moveTo>
                    <a:lnTo>
                      <a:pt x="0" y="517"/>
                    </a:lnTo>
                    <a:lnTo>
                      <a:pt x="6335" y="517"/>
                    </a:lnTo>
                    <a:lnTo>
                      <a:pt x="6335" y="211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ful Skyline by Slidesgo">
  <a:themeElements>
    <a:clrScheme name="Simple Light">
      <a:dk1>
        <a:srgbClr val="003B58"/>
      </a:dk1>
      <a:lt1>
        <a:srgbClr val="FFFFFF"/>
      </a:lt1>
      <a:dk2>
        <a:srgbClr val="2A7AA2"/>
      </a:dk2>
      <a:lt2>
        <a:srgbClr val="CADFE9"/>
      </a:lt2>
      <a:accent1>
        <a:srgbClr val="FFD92D"/>
      </a:accent1>
      <a:accent2>
        <a:srgbClr val="E87C84"/>
      </a:accent2>
      <a:accent3>
        <a:srgbClr val="8FDFD6"/>
      </a:accent3>
      <a:accent4>
        <a:srgbClr val="005B88"/>
      </a:accent4>
      <a:accent5>
        <a:srgbClr val="9ED1DD"/>
      </a:accent5>
      <a:accent6>
        <a:srgbClr val="5FB2D8"/>
      </a:accent6>
      <a:hlink>
        <a:srgbClr val="003B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</Words>
  <Application>Microsoft Office PowerPoint</Application>
  <PresentationFormat>On-screen Show (16:9)</PresentationFormat>
  <Paragraphs>7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Fira Sans Extra Condensed Medium</vt:lpstr>
      <vt:lpstr>Muli</vt:lpstr>
      <vt:lpstr>Nunito Light</vt:lpstr>
      <vt:lpstr>PT Serif</vt:lpstr>
      <vt:lpstr>Sansita</vt:lpstr>
      <vt:lpstr>Sansita ExtraBold</vt:lpstr>
      <vt:lpstr>Colorful Skyline by Slidesgo</vt:lpstr>
      <vt:lpstr>Gdansk  Tour</vt:lpstr>
      <vt:lpstr>PowerPoint Presentation</vt:lpstr>
      <vt:lpstr> The Old Town</vt:lpstr>
      <vt:lpstr>The St. Marys Basilica</vt:lpstr>
      <vt:lpstr>The Malbork Castle 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Gdansk Eri Tour</dc:title>
  <cp:lastModifiedBy>User</cp:lastModifiedBy>
  <cp:revision>9</cp:revision>
  <dcterms:modified xsi:type="dcterms:W3CDTF">2021-04-14T09:03:18Z</dcterms:modified>
</cp:coreProperties>
</file>