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9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DF15-5CCC-4DCB-A9EA-D8C247753EC2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EEA4-7A82-417D-8D68-C47EF075E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6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2" y="216309"/>
            <a:ext cx="11729884" cy="6371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954" y="442452"/>
            <a:ext cx="8111615" cy="769441"/>
          </a:xfrm>
          <a:prstGeom prst="rect">
            <a:avLst/>
          </a:prstGeom>
          <a:solidFill>
            <a:srgbClr val="0081B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eorgia" panose="02040502050405020303" pitchFamily="18" charset="0"/>
                <a:ea typeface="Gungsuh" panose="02030600000101010101" pitchFamily="18" charset="-127"/>
              </a:rPr>
              <a:t>Welcome to Wroclaw ,Poland</a:t>
            </a:r>
            <a:endParaRPr lang="ru-RU" sz="4400" dirty="0">
              <a:latin typeface="Georgia" panose="02040502050405020303" pitchFamily="18" charset="0"/>
              <a:ea typeface="Gungsuh" panose="02030600000101010101" pitchFamily="18" charset="-127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2362" y="60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5909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48" y="0"/>
            <a:ext cx="4837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ockwell" panose="02060603020205020403" pitchFamily="18" charset="0"/>
              </a:rPr>
              <a:t>1.Old Town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6" y="671119"/>
            <a:ext cx="5149850" cy="3497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8" y="671119"/>
            <a:ext cx="5493979" cy="3497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6" y="4454013"/>
            <a:ext cx="5149850" cy="2281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8" y="4454012"/>
            <a:ext cx="5493979" cy="2281085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4193" y="79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269" y="0"/>
            <a:ext cx="506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Ruehl" panose="020E0503060101010101" pitchFamily="34" charset="-79"/>
                <a:ea typeface="Gungsuh" panose="02030600000101010101" pitchFamily="18" charset="-127"/>
                <a:cs typeface="FrankRuehl" panose="020E0503060101010101" pitchFamily="34" charset="-79"/>
              </a:rPr>
              <a:t>2. Market Square</a:t>
            </a:r>
            <a:endParaRPr lang="ru-RU" sz="4400" dirty="0">
              <a:latin typeface="Gungsuh" panose="02030600000101010101" pitchFamily="18" charset="-127"/>
              <a:ea typeface="Gungsuh" panose="02030600000101010101" pitchFamily="18" charset="-127"/>
              <a:cs typeface="FrankRuehl" panose="020E0503060101010101" pitchFamily="34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" y="769441"/>
            <a:ext cx="5341375" cy="3303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6" y="769441"/>
            <a:ext cx="5142271" cy="3303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" y="4345857"/>
            <a:ext cx="5341375" cy="2408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6" y="4345857"/>
            <a:ext cx="5142271" cy="2408903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7651" y="79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986" y="0"/>
            <a:ext cx="588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nstantia" panose="02030602050306030303" pitchFamily="18" charset="0"/>
              </a:rPr>
              <a:t>3. Town hall (</a:t>
            </a:r>
            <a:r>
              <a:rPr lang="en-US" sz="4400" dirty="0" err="1" smtClean="0">
                <a:latin typeface="Constantia" panose="02030602050306030303" pitchFamily="18" charset="0"/>
              </a:rPr>
              <a:t>ratusz</a:t>
            </a:r>
            <a:r>
              <a:rPr lang="en-US" sz="4400" dirty="0" smtClean="0">
                <a:latin typeface="Constantia" panose="02030602050306030303" pitchFamily="18" charset="0"/>
              </a:rPr>
              <a:t>)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4" y="769441"/>
            <a:ext cx="4980961" cy="3329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06" y="769441"/>
            <a:ext cx="4497797" cy="3190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97" y="3421626"/>
            <a:ext cx="5143500" cy="343637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5909" y="72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42" y="0"/>
            <a:ext cx="8219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nstantia" panose="02030602050306030303" pitchFamily="18" charset="0"/>
              </a:rPr>
              <a:t>4. Cathedral Island ( </a:t>
            </a:r>
            <a:r>
              <a:rPr lang="en-US" sz="4400" dirty="0" err="1" smtClean="0">
                <a:latin typeface="Constantia" panose="02030602050306030303" pitchFamily="18" charset="0"/>
              </a:rPr>
              <a:t>Ostrow</a:t>
            </a:r>
            <a:r>
              <a:rPr lang="en-US" sz="4400" dirty="0" smtClean="0">
                <a:latin typeface="Constantia" panose="02030602050306030303" pitchFamily="18" charset="0"/>
              </a:rPr>
              <a:t> </a:t>
            </a:r>
            <a:r>
              <a:rPr lang="en-US" sz="4400" dirty="0" err="1" smtClean="0">
                <a:latin typeface="Constantia" panose="02030602050306030303" pitchFamily="18" charset="0"/>
              </a:rPr>
              <a:t>Tumski</a:t>
            </a:r>
            <a:r>
              <a:rPr lang="en-US" sz="4400" dirty="0" smtClean="0">
                <a:latin typeface="Constantia" panose="02030602050306030303" pitchFamily="18" charset="0"/>
              </a:rPr>
              <a:t>)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" y="1347020"/>
            <a:ext cx="5102942" cy="3156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9" y="1347020"/>
            <a:ext cx="4385186" cy="3156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7" y="3407902"/>
            <a:ext cx="6293465" cy="345009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8543" y="113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360" y="0"/>
            <a:ext cx="7118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nstantia" panose="02030602050306030303" pitchFamily="18" charset="0"/>
              </a:rPr>
              <a:t>5.Cathedral of St. John the </a:t>
            </a:r>
            <a:r>
              <a:rPr lang="en-US" sz="4400" dirty="0" err="1" smtClean="0">
                <a:latin typeface="Constantia" panose="02030602050306030303" pitchFamily="18" charset="0"/>
              </a:rPr>
              <a:t>Bapsit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6683"/>
            <a:ext cx="4257368" cy="409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3" y="1366683"/>
            <a:ext cx="3938356" cy="3962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47" y="3569111"/>
            <a:ext cx="5257667" cy="328889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6115" y="73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Application>Microsoft Office PowerPoint</Application>
  <PresentationFormat>Широкоэкранный</PresentationFormat>
  <Paragraphs>6</Paragraphs>
  <Slides>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Gungsuh</vt:lpstr>
      <vt:lpstr>Arial</vt:lpstr>
      <vt:lpstr>Calibri</vt:lpstr>
      <vt:lpstr>Calibri Light</vt:lpstr>
      <vt:lpstr>Constantia</vt:lpstr>
      <vt:lpstr>FrankRuehl</vt:lpstr>
      <vt:lpstr>Georgia</vt:lpstr>
      <vt:lpstr>Rockwell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Valentina</cp:lastModifiedBy>
  <cp:revision>17</cp:revision>
  <dcterms:created xsi:type="dcterms:W3CDTF">2021-04-12T17:25:08Z</dcterms:created>
  <dcterms:modified xsi:type="dcterms:W3CDTF">2021-04-14T15:04:53Z</dcterms:modified>
</cp:coreProperties>
</file>