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54" d="100"/>
          <a:sy n="54" d="100"/>
        </p:scale>
        <p:origin x="84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F24D79-CA0B-4C3B-81AF-BA4CEA9CB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B984268-1A87-4C93-BB5F-F8E43E6E1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5E20F1-552E-49C1-8744-D9BF5EBA9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7A6076-10C7-41BC-A9FB-5B764EFE6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CB893B-CEA7-4FE2-AF5F-ADD58735E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66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8AFF5-63C8-4877-985D-E579B06BD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44765F-A9BD-4C79-9A64-4DE86BA603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C3D558-BA19-49A4-B551-7441F2CD4D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3B50A0-3A83-40A0-943E-8C27E3F33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866627-1942-43FA-85A2-00802D601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8462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8EDADA7-7A80-48B9-86D9-D7858FEBAF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B3F011-E453-47C1-B061-3380C6A47F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BB1A4E-622D-4394-8270-CB884A0AF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715033-A6DA-46DB-A351-4A2B5A2A8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4B29E-8395-4379-8EA9-0CCFC49DC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4179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10F89D-4F98-46D0-87AA-F986B228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379736A-5F4B-4CD1-BE7E-46353961C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3316CC-A4E2-41FC-8349-7751094C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A16FC3-AA37-4D81-8B9E-AE5D83A20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8F77F7-CD11-4F0C-A063-4146FEC7F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9961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9EABD-7598-4681-B774-B8F914979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9D769-ABBF-41D5-87CF-6D4C8A1DE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E287989-C62A-48DA-B489-ED73B01CE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29F5A8-FE07-450B-B51C-A22C0B0F2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CA6F62-9786-40BC-9081-A947630D9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2742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D6350D-32C2-4D4C-898F-8BBF22250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F068C4-443C-4181-BA07-4B57A03096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741BD47-5548-4DAE-A2F8-9A924AF8A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86E3D2-9AD5-40E4-B407-A5B0D9019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69E8C3-944B-4101-83AB-AA82A947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1E57734-34BC-449B-BDB4-A77E33FC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71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3EDAC3-8FBF-4848-85DF-F3D83BBF4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7FD7C6-9FAA-489F-AA57-17DA5D35E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999D950-86B7-4A95-8C91-0AAE22DBC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5C49F92-60D7-47F4-BEE0-49E7E3007C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05A90D8-39B2-44DC-83EB-4DD4109DAE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3A260D4-8ACD-4A63-BE7D-84EDDD8C1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A0F5E00-A45A-452A-96C3-A45DD634A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E00AE71-D8E4-4B24-89BA-D01B8AA50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8360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7A4CD2-CDB2-4533-98FB-71F1BEC1C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06DB3E-82A2-434B-ACFE-CD9E8F1DC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15E7819-A553-4BFD-8D5D-3985FD132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E83D735-421F-449B-8DF6-81D984B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10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6547FA0-CDED-40F6-8C0E-2FDF62667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3B517A4-6C63-404E-AAFE-AEBA26D22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B580F9-6E87-4C9B-8863-CE89FA29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27341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FC1234-1653-4C63-9ABA-BE28043A4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0D3B27-3E57-483C-9D2C-E2EBCEBE0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7A994A-0300-4F2B-8A90-97D8381AA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6941D7-DC7F-4A84-A44E-D27D0F490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EA32EA1-E8EF-494B-9B43-46F37F2CF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867AEA-135C-4A96-B96E-4A37D8CC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3286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D7F73F-BAA0-4D7D-A9AE-EABB184E2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F0F090A-70DC-40CD-AE9E-DFDD31DC51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7F528EA-7FD8-4CB3-A447-E3C2B7235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2D0769-AC89-4F01-B72F-0C0F679D9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36A1D3D-CA8A-4FE7-82DB-56CE8DCCF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F8B112-5EDD-4FA7-9CE0-90F4D33D1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405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50EE207-DA07-40DF-8734-E46B1D3EF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0B657D-C3AE-4383-BDD2-A6B234186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2769CB-FEFB-49A1-9DC1-4A15F6593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B29C-CE31-4376-AD2B-A49CE408AEFD}" type="datetimeFigureOut">
              <a:rPr lang="es-ES" smtClean="0"/>
              <a:t>03/01/2020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AE679C1-E79D-4E09-8FC1-173CC151E5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2A4B4C-634C-4252-99E8-14EF49DC5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883AE-36F3-49E6-B6F1-EE7DDC9D872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676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pastel&#10;&#10;Descripción generada automáticamente">
            <a:extLst>
              <a:ext uri="{FF2B5EF4-FFF2-40B4-BE49-F238E27FC236}">
                <a16:creationId xmlns:a16="http://schemas.microsoft.com/office/drawing/2014/main" id="{EAC0E2D9-B5E5-468C-A48F-69AB3A788F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27652"/>
            <a:ext cx="12192000" cy="7785652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D078BDC-252E-43A4-B002-18EDFFEB6D9D}"/>
              </a:ext>
            </a:extLst>
          </p:cNvPr>
          <p:cNvSpPr/>
          <p:nvPr/>
        </p:nvSpPr>
        <p:spPr>
          <a:xfrm>
            <a:off x="2714568" y="-650509"/>
            <a:ext cx="498494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</a:t>
            </a:r>
            <a:r>
              <a:rPr lang="es-E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Pil</a:t>
            </a:r>
            <a:r>
              <a:rPr lang="es-E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E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Pil</a:t>
            </a:r>
            <a:r>
              <a:rPr lang="es-E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“</a:t>
            </a:r>
          </a:p>
          <a:p>
            <a:pPr algn="ctr"/>
            <a:r>
              <a:rPr lang="es-ES" sz="8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PRAWNS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759E334D-C7FC-4DF5-9ADD-21F33609775C}"/>
              </a:ext>
            </a:extLst>
          </p:cNvPr>
          <p:cNvSpPr/>
          <p:nvPr/>
        </p:nvSpPr>
        <p:spPr>
          <a:xfrm>
            <a:off x="8204811" y="1904036"/>
            <a:ext cx="30659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INGREDIENTS</a:t>
            </a: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88715711-B49B-423B-8DB7-3C1261047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7661" y="2725870"/>
            <a:ext cx="2320268" cy="34470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1kg </a:t>
            </a:r>
            <a:r>
              <a:rPr kumimoji="0" lang="es-ES" altLang="es-ES" sz="28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prawns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10 </a:t>
            </a:r>
            <a:r>
              <a:rPr kumimoji="0" lang="es-ES" altLang="es-ES" sz="28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garlic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28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Parsley</a:t>
            </a:r>
            <a:endParaRPr lang="es-ES" altLang="es-ES" sz="2800" dirty="0">
              <a:solidFill>
                <a:srgbClr val="3C4043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Hot paprika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2 </a:t>
            </a:r>
            <a:r>
              <a:rPr kumimoji="0" lang="es-ES" altLang="es-ES" sz="28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chains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1/2 </a:t>
            </a:r>
            <a:r>
              <a:rPr kumimoji="0" lang="es-ES" altLang="es-ES" sz="28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lemon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Olive </a:t>
            </a:r>
            <a:r>
              <a:rPr kumimoji="0" lang="es-ES" altLang="es-ES" sz="28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oil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Salt</a:t>
            </a:r>
            <a:r>
              <a:rPr kumimoji="0" lang="es-ES" altLang="es-ES" sz="2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772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astel&#10;&#10;Descripción generada automáticamente">
            <a:extLst>
              <a:ext uri="{FF2B5EF4-FFF2-40B4-BE49-F238E27FC236}">
                <a16:creationId xmlns:a16="http://schemas.microsoft.com/office/drawing/2014/main" id="{FAAC22D3-79D2-41F2-8C7B-9752AC1D1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A9CD69BC-2AAC-4421-BDAA-3FDFAC3A32FE}"/>
              </a:ext>
            </a:extLst>
          </p:cNvPr>
          <p:cNvSpPr/>
          <p:nvPr/>
        </p:nvSpPr>
        <p:spPr>
          <a:xfrm>
            <a:off x="3080988" y="118117"/>
            <a:ext cx="39626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STEP BY STEP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AF279D3-3906-41C6-80B4-B3B5463496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352" y="1830530"/>
            <a:ext cx="3993978" cy="5539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1.-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Peel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the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prawns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.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" name="Imagen 19" descr="Imagen que contiene persona, interior, niño, pequeño&#10;&#10;Descripción generada automáticamente">
            <a:extLst>
              <a:ext uri="{FF2B5EF4-FFF2-40B4-BE49-F238E27FC236}">
                <a16:creationId xmlns:a16="http://schemas.microsoft.com/office/drawing/2014/main" id="{EAC64321-D7F0-4646-9465-51F4A15120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503" y="2782092"/>
            <a:ext cx="4215344" cy="3161508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5EFD1766-0125-4CA8-A548-2053E76B2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2352" y="4281607"/>
            <a:ext cx="4031873" cy="1661993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2.-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Season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with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salt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paprika,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pilgrim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and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lemon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.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836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astel&#10;&#10;Descripción generada automáticamente">
            <a:extLst>
              <a:ext uri="{FF2B5EF4-FFF2-40B4-BE49-F238E27FC236}">
                <a16:creationId xmlns:a16="http://schemas.microsoft.com/office/drawing/2014/main" id="{5F0B0A4C-657E-4D99-A74D-9538606105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DFB14D8-D095-4C2D-AAC5-0EB560F061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16" y="1682525"/>
            <a:ext cx="3808478" cy="5539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3.- Chop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the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garlic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.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266E79D-DF1C-48B0-9CED-7910C849AA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7916" y="4067479"/>
            <a:ext cx="3808478" cy="221599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4.-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We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put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oil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in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the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pan,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add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the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garlic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and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the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chain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.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4" name="Imagen 13" descr="Imagen que contiene interior, persona, cocina, gabinete&#10;&#10;Descripción generada automáticamente">
            <a:extLst>
              <a:ext uri="{FF2B5EF4-FFF2-40B4-BE49-F238E27FC236}">
                <a16:creationId xmlns:a16="http://schemas.microsoft.com/office/drawing/2014/main" id="{75C1BE15-90E6-40D9-87AF-2F9A79F721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577" y="1298211"/>
            <a:ext cx="6480983" cy="48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264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astel&#10;&#10;Descripción generada automáticamente">
            <a:extLst>
              <a:ext uri="{FF2B5EF4-FFF2-40B4-BE49-F238E27FC236}">
                <a16:creationId xmlns:a16="http://schemas.microsoft.com/office/drawing/2014/main" id="{A4D8597C-A19C-46D0-B06E-C4D8996F7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2DA9A13-66F1-4FB0-B847-62D239727F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5634" y="627462"/>
            <a:ext cx="9642704" cy="5539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5.-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Stir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fry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and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add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the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prawns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until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they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are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fried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.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 descr="Imagen que contiene persona, interior, niño, pequeño&#10;&#10;Descripción generada automáticamente">
            <a:extLst>
              <a:ext uri="{FF2B5EF4-FFF2-40B4-BE49-F238E27FC236}">
                <a16:creationId xmlns:a16="http://schemas.microsoft.com/office/drawing/2014/main" id="{A92B8F55-66D5-4C85-8FA7-D8F01C3ACC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404277"/>
            <a:ext cx="6974541" cy="523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854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astel&#10;&#10;Descripción generada automáticamente">
            <a:extLst>
              <a:ext uri="{FF2B5EF4-FFF2-40B4-BE49-F238E27FC236}">
                <a16:creationId xmlns:a16="http://schemas.microsoft.com/office/drawing/2014/main" id="{6FBC446C-AF08-4323-9AB4-8789DCC803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3A944FF-AAA0-45F7-86DA-76D931366AD8}"/>
              </a:ext>
            </a:extLst>
          </p:cNvPr>
          <p:cNvSpPr txBox="1"/>
          <p:nvPr/>
        </p:nvSpPr>
        <p:spPr>
          <a:xfrm>
            <a:off x="3012141" y="12550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5991A7F-FE47-47D0-9A8C-7CE7B7B55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470" y="350531"/>
            <a:ext cx="6679906" cy="553998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6.- And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you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just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need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to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eat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 </a:t>
            </a:r>
            <a:r>
              <a:rPr kumimoji="0" lang="es-ES" altLang="es-ES" sz="3600" b="0" i="0" u="none" strike="noStrike" cap="none" normalizeH="0" baseline="0" dirty="0" err="1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them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rgbClr val="3C4043"/>
                </a:solidFill>
                <a:effectLst/>
                <a:latin typeface="inherit"/>
              </a:rPr>
              <a:t>.</a:t>
            </a:r>
            <a:r>
              <a:rPr kumimoji="0" lang="es-ES" altLang="es-E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Imagen 5" descr="Un niño con un plato de comida&#10;&#10;Descripción generada automáticamente">
            <a:extLst>
              <a:ext uri="{FF2B5EF4-FFF2-40B4-BE49-F238E27FC236}">
                <a16:creationId xmlns:a16="http://schemas.microsoft.com/office/drawing/2014/main" id="{3BA520CE-4EEA-4378-A33C-637EC2C51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53" y="1757081"/>
            <a:ext cx="6418729" cy="481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34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magen que contiene pastel&#10;&#10;Descripción generada automáticamente">
            <a:extLst>
              <a:ext uri="{FF2B5EF4-FFF2-40B4-BE49-F238E27FC236}">
                <a16:creationId xmlns:a16="http://schemas.microsoft.com/office/drawing/2014/main" id="{5951091E-D006-4F76-B5CA-F6ED228DE3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566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86</Words>
  <Application>Microsoft Office PowerPoint</Application>
  <PresentationFormat>Panorámica</PresentationFormat>
  <Paragraphs>18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inherit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ql435</dc:creator>
  <cp:lastModifiedBy>ql435</cp:lastModifiedBy>
  <cp:revision>3</cp:revision>
  <dcterms:created xsi:type="dcterms:W3CDTF">2020-01-03T20:16:33Z</dcterms:created>
  <dcterms:modified xsi:type="dcterms:W3CDTF">2020-01-03T20:42:19Z</dcterms:modified>
</cp:coreProperties>
</file>