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12D30C-8344-4015-AD28-1A061C923351}" type="datetimeFigureOut">
              <a:rPr lang="es-ES" smtClean="0"/>
              <a:t>21/12/2019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20B7EA-0FFA-4B6F-9D0C-10551ABB160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MY COOKIE RECIPE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4 Marcador de contenido" descr="list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34705" y="625736"/>
            <a:ext cx="4186560" cy="6624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381000" y="2708919"/>
            <a:ext cx="8458200" cy="336686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ALL INGREDIENTS ARE BEATEN WITH A 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BLENDER…</a:t>
            </a:r>
            <a:endParaRPr lang="es-E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tidor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888432" cy="5472608"/>
          </a:xfrm>
          <a:prstGeom prst="rect">
            <a:avLst/>
          </a:prstGeom>
        </p:spPr>
      </p:pic>
      <p:pic>
        <p:nvPicPr>
          <p:cNvPr id="5" name="4 Imagen" descr="batidor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083918" cy="5472608"/>
          </a:xfrm>
          <a:prstGeom prst="rect">
            <a:avLst/>
          </a:prstGeom>
        </p:spPr>
      </p:pic>
      <p:sp>
        <p:nvSpPr>
          <p:cNvPr id="7" name="6 Forma libre"/>
          <p:cNvSpPr/>
          <p:nvPr/>
        </p:nvSpPr>
        <p:spPr>
          <a:xfrm>
            <a:off x="245660" y="5675194"/>
            <a:ext cx="9942964" cy="1655928"/>
          </a:xfrm>
          <a:custGeom>
            <a:avLst/>
            <a:gdLst>
              <a:gd name="connsiteX0" fmla="*/ 0 w 11207086"/>
              <a:gd name="connsiteY0" fmla="*/ 889379 h 1655928"/>
              <a:gd name="connsiteX1" fmla="*/ 300250 w 11207086"/>
              <a:gd name="connsiteY1" fmla="*/ 288878 h 1655928"/>
              <a:gd name="connsiteX2" fmla="*/ 873456 w 11207086"/>
              <a:gd name="connsiteY2" fmla="*/ 889379 h 1655928"/>
              <a:gd name="connsiteX3" fmla="*/ 1378424 w 11207086"/>
              <a:gd name="connsiteY3" fmla="*/ 316173 h 1655928"/>
              <a:gd name="connsiteX4" fmla="*/ 1842447 w 11207086"/>
              <a:gd name="connsiteY4" fmla="*/ 834788 h 1655928"/>
              <a:gd name="connsiteX5" fmla="*/ 2279176 w 11207086"/>
              <a:gd name="connsiteY5" fmla="*/ 234287 h 1655928"/>
              <a:gd name="connsiteX6" fmla="*/ 3016155 w 11207086"/>
              <a:gd name="connsiteY6" fmla="*/ 971266 h 1655928"/>
              <a:gd name="connsiteX7" fmla="*/ 3671247 w 11207086"/>
              <a:gd name="connsiteY7" fmla="*/ 247934 h 1655928"/>
              <a:gd name="connsiteX8" fmla="*/ 4763068 w 11207086"/>
              <a:gd name="connsiteY8" fmla="*/ 1039505 h 1655928"/>
              <a:gd name="connsiteX9" fmla="*/ 5227092 w 11207086"/>
              <a:gd name="connsiteY9" fmla="*/ 179696 h 1655928"/>
              <a:gd name="connsiteX10" fmla="*/ 6086901 w 11207086"/>
              <a:gd name="connsiteY10" fmla="*/ 1012209 h 1655928"/>
              <a:gd name="connsiteX11" fmla="*/ 6291618 w 11207086"/>
              <a:gd name="connsiteY11" fmla="*/ 398060 h 1655928"/>
              <a:gd name="connsiteX12" fmla="*/ 6769289 w 11207086"/>
              <a:gd name="connsiteY12" fmla="*/ 875731 h 1655928"/>
              <a:gd name="connsiteX13" fmla="*/ 7246961 w 11207086"/>
              <a:gd name="connsiteY13" fmla="*/ 220639 h 1655928"/>
              <a:gd name="connsiteX14" fmla="*/ 7915701 w 11207086"/>
              <a:gd name="connsiteY14" fmla="*/ 1025857 h 1655928"/>
              <a:gd name="connsiteX15" fmla="*/ 8693624 w 11207086"/>
              <a:gd name="connsiteY15" fmla="*/ 97809 h 1655928"/>
              <a:gd name="connsiteX16" fmla="*/ 8884692 w 11207086"/>
              <a:gd name="connsiteY16" fmla="*/ 439003 h 165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07086" h="1655928">
                <a:moveTo>
                  <a:pt x="0" y="889379"/>
                </a:moveTo>
                <a:cubicBezTo>
                  <a:pt x="77337" y="589128"/>
                  <a:pt x="154674" y="288878"/>
                  <a:pt x="300250" y="288878"/>
                </a:cubicBezTo>
                <a:cubicBezTo>
                  <a:pt x="445826" y="288878"/>
                  <a:pt x="693760" y="884830"/>
                  <a:pt x="873456" y="889379"/>
                </a:cubicBezTo>
                <a:cubicBezTo>
                  <a:pt x="1053152" y="893928"/>
                  <a:pt x="1216926" y="325272"/>
                  <a:pt x="1378424" y="316173"/>
                </a:cubicBezTo>
                <a:cubicBezTo>
                  <a:pt x="1539923" y="307075"/>
                  <a:pt x="1692322" y="848436"/>
                  <a:pt x="1842447" y="834788"/>
                </a:cubicBezTo>
                <a:cubicBezTo>
                  <a:pt x="1992572" y="821140"/>
                  <a:pt x="2083558" y="211541"/>
                  <a:pt x="2279176" y="234287"/>
                </a:cubicBezTo>
                <a:cubicBezTo>
                  <a:pt x="2474794" y="257033"/>
                  <a:pt x="2784143" y="968992"/>
                  <a:pt x="3016155" y="971266"/>
                </a:cubicBezTo>
                <a:cubicBezTo>
                  <a:pt x="3248167" y="973540"/>
                  <a:pt x="3380095" y="236561"/>
                  <a:pt x="3671247" y="247934"/>
                </a:cubicBezTo>
                <a:cubicBezTo>
                  <a:pt x="3962399" y="259307"/>
                  <a:pt x="4503761" y="1050878"/>
                  <a:pt x="4763068" y="1039505"/>
                </a:cubicBezTo>
                <a:cubicBezTo>
                  <a:pt x="5022375" y="1028132"/>
                  <a:pt x="5006453" y="184245"/>
                  <a:pt x="5227092" y="179696"/>
                </a:cubicBezTo>
                <a:cubicBezTo>
                  <a:pt x="5447731" y="175147"/>
                  <a:pt x="5909480" y="975815"/>
                  <a:pt x="6086901" y="1012209"/>
                </a:cubicBezTo>
                <a:cubicBezTo>
                  <a:pt x="6264322" y="1048603"/>
                  <a:pt x="6177887" y="420806"/>
                  <a:pt x="6291618" y="398060"/>
                </a:cubicBezTo>
                <a:cubicBezTo>
                  <a:pt x="6405349" y="375314"/>
                  <a:pt x="6610065" y="905301"/>
                  <a:pt x="6769289" y="875731"/>
                </a:cubicBezTo>
                <a:cubicBezTo>
                  <a:pt x="6928513" y="846161"/>
                  <a:pt x="7055892" y="195618"/>
                  <a:pt x="7246961" y="220639"/>
                </a:cubicBezTo>
                <a:cubicBezTo>
                  <a:pt x="7438030" y="245660"/>
                  <a:pt x="7674590" y="1046329"/>
                  <a:pt x="7915701" y="1025857"/>
                </a:cubicBezTo>
                <a:cubicBezTo>
                  <a:pt x="8156812" y="1005385"/>
                  <a:pt x="8532126" y="195618"/>
                  <a:pt x="8693624" y="97809"/>
                </a:cubicBezTo>
                <a:cubicBezTo>
                  <a:pt x="8855122" y="0"/>
                  <a:pt x="11207086" y="1655928"/>
                  <a:pt x="8884692" y="4390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355976" y="12687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499992" y="3717032"/>
            <a:ext cx="2515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4572000" y="26369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283968" y="30689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283968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283968" y="40466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427984" y="41490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81000" y="1268761"/>
            <a:ext cx="8458200" cy="4807026"/>
          </a:xfrm>
        </p:spPr>
        <p:txBody>
          <a:bodyPr>
            <a:normAutofit/>
          </a:bodyPr>
          <a:lstStyle/>
          <a:p>
            <a:r>
              <a:rPr lang="en-US" dirty="0" smtClean="0"/>
              <a:t>WHEN THE DOUGH IS WELL WIYED, A PASTRY BAG IS INTRODUCED AND COOKIE FORMS ARE MAD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charr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528392" cy="43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cacharrit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888432" cy="5589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Flecha izquierda y arriba"/>
          <p:cNvSpPr/>
          <p:nvPr/>
        </p:nvSpPr>
        <p:spPr>
          <a:xfrm rot="5400000">
            <a:off x="2794112" y="4774840"/>
            <a:ext cx="1728192" cy="191683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acerla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664296" cy="3552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Imagen" descr="hacer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3112318" cy="4149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10 Imagen" descr="hacerla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852936"/>
            <a:ext cx="2952328" cy="38438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11 Estrella de 7 puntas"/>
          <p:cNvSpPr/>
          <p:nvPr/>
        </p:nvSpPr>
        <p:spPr>
          <a:xfrm>
            <a:off x="3203848" y="332656"/>
            <a:ext cx="1008112" cy="936104"/>
          </a:xfrm>
          <a:prstGeom prst="star7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ruz"/>
          <p:cNvSpPr/>
          <p:nvPr/>
        </p:nvSpPr>
        <p:spPr>
          <a:xfrm>
            <a:off x="3851920" y="1772816"/>
            <a:ext cx="864096" cy="792088"/>
          </a:xfrm>
          <a:prstGeom prst="pl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Triángulo isósceles"/>
          <p:cNvSpPr/>
          <p:nvPr/>
        </p:nvSpPr>
        <p:spPr>
          <a:xfrm>
            <a:off x="251520" y="5805264"/>
            <a:ext cx="936104" cy="86409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orazón"/>
          <p:cNvSpPr/>
          <p:nvPr/>
        </p:nvSpPr>
        <p:spPr>
          <a:xfrm>
            <a:off x="6516216" y="5013176"/>
            <a:ext cx="1008112" cy="864096"/>
          </a:xfrm>
          <a:prstGeom prst="hear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Luna"/>
          <p:cNvSpPr/>
          <p:nvPr/>
        </p:nvSpPr>
        <p:spPr>
          <a:xfrm>
            <a:off x="7812360" y="5373216"/>
            <a:ext cx="792088" cy="1152128"/>
          </a:xfrm>
          <a:prstGeom prst="mo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Nube"/>
          <p:cNvSpPr/>
          <p:nvPr/>
        </p:nvSpPr>
        <p:spPr>
          <a:xfrm>
            <a:off x="179512" y="4293096"/>
            <a:ext cx="1368152" cy="98072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strella de 4 puntas"/>
          <p:cNvSpPr/>
          <p:nvPr/>
        </p:nvSpPr>
        <p:spPr>
          <a:xfrm>
            <a:off x="5148064" y="5373216"/>
            <a:ext cx="1080120" cy="1268760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1052736"/>
            <a:ext cx="8458200" cy="5328591"/>
          </a:xfrm>
        </p:spPr>
        <p:txBody>
          <a:bodyPr>
            <a:normAutofit/>
          </a:bodyPr>
          <a:lstStyle/>
          <a:p>
            <a:r>
              <a:rPr lang="en-US" dirty="0" smtClean="0"/>
              <a:t>THE COOKIE TRAY IS INTRODUCED IN THE OVEN THAT IS ALREADY PREHEATED TO 220 DEGRESS ABOUT TEN MINUTES OR FIFTEEN MINUTES. THEN STOP COOLING AND READY TO EAT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is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536504" cy="5374212"/>
          </a:xfrm>
          <a:prstGeom prst="rect">
            <a:avLst/>
          </a:prstGeom>
        </p:spPr>
      </p:pic>
      <p:sp>
        <p:nvSpPr>
          <p:cNvPr id="5" name="4 Cinta curvada hacia arriba"/>
          <p:cNvSpPr/>
          <p:nvPr/>
        </p:nvSpPr>
        <p:spPr>
          <a:xfrm>
            <a:off x="1835696" y="4869160"/>
            <a:ext cx="5184576" cy="13681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3707904" y="5085184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707904" y="5085184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707904" y="530120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355976" y="515719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644008" y="515719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644008" y="5157192"/>
            <a:ext cx="36004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5004048" y="5157192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Ingredients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ingredients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250gr SUGAR</a:t>
            </a:r>
          </a:p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250gr BUTTER</a:t>
            </a:r>
          </a:p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500gr FLOUR</a:t>
            </a:r>
          </a:p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2 EGGS</a:t>
            </a:r>
          </a:p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1 PACKET OF VANILLA SUGAR</a:t>
            </a:r>
          </a:p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1 PACKET OF CHENICAL YEAST</a:t>
            </a:r>
          </a:p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2 PUDDING PACKAGES</a:t>
            </a:r>
            <a:endParaRPr lang="es-E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5 Imagen" descr="HUEVOSSSSSSS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1584176" cy="878928"/>
          </a:xfrm>
          <a:prstGeom prst="rect">
            <a:avLst/>
          </a:prstGeom>
        </p:spPr>
      </p:pic>
      <p:pic>
        <p:nvPicPr>
          <p:cNvPr id="7" name="6 Imagen" descr="ASU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48880"/>
            <a:ext cx="1761927" cy="1182812"/>
          </a:xfrm>
          <a:prstGeom prst="rect">
            <a:avLst/>
          </a:prstGeom>
        </p:spPr>
      </p:pic>
      <p:pic>
        <p:nvPicPr>
          <p:cNvPr id="8" name="7 Imagen" descr="HARINI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988840"/>
            <a:ext cx="1526106" cy="1015554"/>
          </a:xfrm>
          <a:prstGeom prst="rect">
            <a:avLst/>
          </a:prstGeom>
        </p:spPr>
      </p:pic>
      <p:pic>
        <p:nvPicPr>
          <p:cNvPr id="9" name="8 Imagen" descr="VAINI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284984"/>
            <a:ext cx="1763688" cy="1503611"/>
          </a:xfrm>
          <a:prstGeom prst="rect">
            <a:avLst/>
          </a:prstGeom>
        </p:spPr>
      </p:pic>
      <p:pic>
        <p:nvPicPr>
          <p:cNvPr id="10" name="9 Imagen" descr="descarg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5229200"/>
            <a:ext cx="1656184" cy="114371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STEP AND STEP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>
                <a:latin typeface="MV Boli" pitchFamily="2" charset="0"/>
                <a:cs typeface="MV Boli" pitchFamily="2" charset="0"/>
              </a:rPr>
              <a:t>IN A BOWL WE ADD:</a:t>
            </a:r>
          </a:p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2 EGGS</a:t>
            </a:r>
          </a:p>
          <a:p>
            <a:endParaRPr lang="es-ES" dirty="0">
              <a:latin typeface="Ink Free" pitchFamily="66" charset="0"/>
            </a:endParaRPr>
          </a:p>
        </p:txBody>
      </p:sp>
      <p:pic>
        <p:nvPicPr>
          <p:cNvPr id="7" name="6 Imagen" descr="hue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9219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Flecha derecha"/>
          <p:cNvSpPr/>
          <p:nvPr/>
        </p:nvSpPr>
        <p:spPr>
          <a:xfrm>
            <a:off x="2627784" y="2780928"/>
            <a:ext cx="187220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 la derecha con bandas"/>
          <p:cNvSpPr/>
          <p:nvPr/>
        </p:nvSpPr>
        <p:spPr>
          <a:xfrm>
            <a:off x="2195736" y="3861048"/>
            <a:ext cx="2376264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2627784" y="5013176"/>
            <a:ext cx="188879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STEP AND STEP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BUTTER</a:t>
            </a:r>
            <a:endParaRPr lang="es-E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3 Imagen" descr="mantequ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336383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mantequill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8064" y="1196752"/>
            <a:ext cx="3850400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Forma libre"/>
          <p:cNvSpPr/>
          <p:nvPr/>
        </p:nvSpPr>
        <p:spPr>
          <a:xfrm>
            <a:off x="3707904" y="1268760"/>
            <a:ext cx="2292927" cy="6183745"/>
          </a:xfrm>
          <a:custGeom>
            <a:avLst/>
            <a:gdLst>
              <a:gd name="connsiteX0" fmla="*/ 30018 w 2292927"/>
              <a:gd name="connsiteY0" fmla="*/ 0 h 6183745"/>
              <a:gd name="connsiteX1" fmla="*/ 736600 w 2292927"/>
              <a:gd name="connsiteY1" fmla="*/ 415636 h 6183745"/>
              <a:gd name="connsiteX2" fmla="*/ 196272 w 2292927"/>
              <a:gd name="connsiteY2" fmla="*/ 1177636 h 6183745"/>
              <a:gd name="connsiteX3" fmla="*/ 722745 w 2292927"/>
              <a:gd name="connsiteY3" fmla="*/ 1565564 h 6183745"/>
              <a:gd name="connsiteX4" fmla="*/ 2309 w 2292927"/>
              <a:gd name="connsiteY4" fmla="*/ 2563091 h 6183745"/>
              <a:gd name="connsiteX5" fmla="*/ 708891 w 2292927"/>
              <a:gd name="connsiteY5" fmla="*/ 3311236 h 6183745"/>
              <a:gd name="connsiteX6" fmla="*/ 85436 w 2292927"/>
              <a:gd name="connsiteY6" fmla="*/ 4156364 h 6183745"/>
              <a:gd name="connsiteX7" fmla="*/ 861291 w 2292927"/>
              <a:gd name="connsiteY7" fmla="*/ 4932218 h 618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927" h="6183745">
                <a:moveTo>
                  <a:pt x="30018" y="0"/>
                </a:moveTo>
                <a:cubicBezTo>
                  <a:pt x="369454" y="109681"/>
                  <a:pt x="708891" y="219363"/>
                  <a:pt x="736600" y="415636"/>
                </a:cubicBezTo>
                <a:cubicBezTo>
                  <a:pt x="764309" y="611909"/>
                  <a:pt x="198581" y="985981"/>
                  <a:pt x="196272" y="1177636"/>
                </a:cubicBezTo>
                <a:cubicBezTo>
                  <a:pt x="193963" y="1369291"/>
                  <a:pt x="755072" y="1334655"/>
                  <a:pt x="722745" y="1565564"/>
                </a:cubicBezTo>
                <a:cubicBezTo>
                  <a:pt x="690418" y="1796473"/>
                  <a:pt x="4618" y="2272146"/>
                  <a:pt x="2309" y="2563091"/>
                </a:cubicBezTo>
                <a:cubicBezTo>
                  <a:pt x="0" y="2854036"/>
                  <a:pt x="695037" y="3045691"/>
                  <a:pt x="708891" y="3311236"/>
                </a:cubicBezTo>
                <a:cubicBezTo>
                  <a:pt x="722745" y="3576781"/>
                  <a:pt x="60036" y="3886200"/>
                  <a:pt x="85436" y="4156364"/>
                </a:cubicBezTo>
                <a:cubicBezTo>
                  <a:pt x="110836" y="4426528"/>
                  <a:pt x="2292927" y="6183745"/>
                  <a:pt x="861291" y="49322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STEP AND STEP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FLOUR</a:t>
            </a:r>
            <a:endParaRPr lang="es-E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3 Imagen" descr="har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4320480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descarg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12976"/>
            <a:ext cx="2822372" cy="29672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STEP AND STEP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4 Imagen" descr="LEVAD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348880"/>
            <a:ext cx="3236931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Flecha curvada hacia la izquierda"/>
          <p:cNvSpPr/>
          <p:nvPr/>
        </p:nvSpPr>
        <p:spPr>
          <a:xfrm>
            <a:off x="4075483" y="2749863"/>
            <a:ext cx="936104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Flecha curvada hacia la derecha"/>
          <p:cNvSpPr/>
          <p:nvPr/>
        </p:nvSpPr>
        <p:spPr>
          <a:xfrm>
            <a:off x="3995936" y="4913784"/>
            <a:ext cx="1008112" cy="1944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VANILLA SUGAR AND CHENICAL YEAST</a:t>
            </a:r>
            <a:endParaRPr lang="es-ES" dirty="0"/>
          </a:p>
        </p:txBody>
      </p:sp>
      <p:pic>
        <p:nvPicPr>
          <p:cNvPr id="10" name="9 Imagen" descr="Azucar vaini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3096344" cy="4200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STEP AND STEP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SUGAR</a:t>
            </a:r>
            <a:endParaRPr lang="es-E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3 Imagen" descr="azu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618402" cy="48245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Estrella de 4 puntas"/>
          <p:cNvSpPr/>
          <p:nvPr/>
        </p:nvSpPr>
        <p:spPr>
          <a:xfrm rot="954799">
            <a:off x="1403648" y="2996952"/>
            <a:ext cx="360040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strella de 4 puntas"/>
          <p:cNvSpPr/>
          <p:nvPr/>
        </p:nvSpPr>
        <p:spPr>
          <a:xfrm>
            <a:off x="683568" y="4725144"/>
            <a:ext cx="216024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strella de 4 puntas"/>
          <p:cNvSpPr/>
          <p:nvPr/>
        </p:nvSpPr>
        <p:spPr>
          <a:xfrm>
            <a:off x="1907704" y="5301208"/>
            <a:ext cx="432048" cy="5040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strella de 4 puntas"/>
          <p:cNvSpPr/>
          <p:nvPr/>
        </p:nvSpPr>
        <p:spPr>
          <a:xfrm>
            <a:off x="539552" y="3284984"/>
            <a:ext cx="432048" cy="4320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4 puntas"/>
          <p:cNvSpPr/>
          <p:nvPr/>
        </p:nvSpPr>
        <p:spPr>
          <a:xfrm>
            <a:off x="2123728" y="2276872"/>
            <a:ext cx="36004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4 puntas"/>
          <p:cNvSpPr/>
          <p:nvPr/>
        </p:nvSpPr>
        <p:spPr>
          <a:xfrm>
            <a:off x="7524328" y="1556792"/>
            <a:ext cx="432048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4 puntas"/>
          <p:cNvSpPr/>
          <p:nvPr/>
        </p:nvSpPr>
        <p:spPr>
          <a:xfrm rot="21059745">
            <a:off x="6804248" y="4005064"/>
            <a:ext cx="936104" cy="115212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4 puntas"/>
          <p:cNvSpPr/>
          <p:nvPr/>
        </p:nvSpPr>
        <p:spPr>
          <a:xfrm>
            <a:off x="8532440" y="2924944"/>
            <a:ext cx="432048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4 puntas"/>
          <p:cNvSpPr/>
          <p:nvPr/>
        </p:nvSpPr>
        <p:spPr>
          <a:xfrm>
            <a:off x="7020272" y="2924944"/>
            <a:ext cx="360040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4 puntas"/>
          <p:cNvSpPr/>
          <p:nvPr/>
        </p:nvSpPr>
        <p:spPr>
          <a:xfrm>
            <a:off x="8100392" y="5733256"/>
            <a:ext cx="504056" cy="4320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V Boli" pitchFamily="2" charset="0"/>
                <a:cs typeface="MV Boli" pitchFamily="2" charset="0"/>
              </a:rPr>
              <a:t>STEP AND STEP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MV Boli" pitchFamily="2" charset="0"/>
                <a:cs typeface="MV Boli" pitchFamily="2" charset="0"/>
              </a:rPr>
              <a:t>PUDDING</a:t>
            </a:r>
            <a:endParaRPr lang="es-E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" name="3 Imagen" descr="otro sobre 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295232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Imagen" descr="sobre d al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95790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Llamada de flecha izquierda y derecha"/>
          <p:cNvSpPr/>
          <p:nvPr/>
        </p:nvSpPr>
        <p:spPr>
          <a:xfrm>
            <a:off x="3995936" y="1916832"/>
            <a:ext cx="792088" cy="4104456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114</Words>
  <Application>Microsoft Office PowerPoint</Application>
  <PresentationFormat>Presentación en pantalla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Viajes</vt:lpstr>
      <vt:lpstr>MY COOKIE RECIPE</vt:lpstr>
      <vt:lpstr>Ingredients</vt:lpstr>
      <vt:lpstr>  ingredients  </vt:lpstr>
      <vt:lpstr>STEP AND STEP</vt:lpstr>
      <vt:lpstr>STEP AND STEP</vt:lpstr>
      <vt:lpstr>STEP AND STEP</vt:lpstr>
      <vt:lpstr>STEP AND STEP</vt:lpstr>
      <vt:lpstr>STEP AND STEP</vt:lpstr>
      <vt:lpstr>STEP AND STEP</vt:lpstr>
      <vt:lpstr>ALL INGREDIENTS ARE BEATEN WITH A BLENDER…</vt:lpstr>
      <vt:lpstr>Diapositiva 11</vt:lpstr>
      <vt:lpstr>WHEN THE DOUGH IS WELL WIYED, A PASTRY BAG IS INTRODUCED AND COOKIE FORMS ARE MAD</vt:lpstr>
      <vt:lpstr>Diapositiva 13</vt:lpstr>
      <vt:lpstr>Diapositiva 14</vt:lpstr>
      <vt:lpstr>THE COOKIE TRAY IS INTRODUCED IN THE OVEN THAT IS ALREADY PREHEATED TO 220 DEGRESS ABOUT TEN MINUTES OR FIFTEEN MINUTES. THEN STOP COOLING AND READY TO EAT</vt:lpstr>
      <vt:lpstr>Diapositiva 16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www.intercambiosvirtuales.org</dc:creator>
  <cp:lastModifiedBy>www.intercambiosvirtuales.org</cp:lastModifiedBy>
  <cp:revision>11</cp:revision>
  <dcterms:created xsi:type="dcterms:W3CDTF">2019-12-21T17:35:57Z</dcterms:created>
  <dcterms:modified xsi:type="dcterms:W3CDTF">2019-12-21T19:28:40Z</dcterms:modified>
</cp:coreProperties>
</file>