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7" name="Prostokąt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2362200" y="4038600"/>
            <a:ext cx="6477000" cy="1828800"/>
          </a:xfrm>
        </p:spPr>
        <p:txBody>
          <a:bodyPr anchor="b"/>
          <a:lstStyle>
            <a:lvl1pPr>
              <a:defRPr cap="all" baseline="0"/>
            </a:lvl1pPr>
          </a:lstStyle>
          <a:p>
            <a:r>
              <a:rPr kumimoji="0" lang="pl-PL" smtClean="0"/>
              <a:t>Kliknij, aby edytować styl</a:t>
            </a:r>
            <a:endParaRPr kumimoji="0" lang="en-US"/>
          </a:p>
        </p:txBody>
      </p:sp>
      <p:sp>
        <p:nvSpPr>
          <p:cNvPr id="9" name="Podtytuł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45CFDBE-B0D3-4AF4-BFAA-A01CBF705257}" type="datetimeFigureOut">
              <a:rPr lang="fr-FR" smtClean="0"/>
              <a:pPr/>
              <a:t>26/02/2021</a:t>
            </a:fld>
            <a:endParaRPr lang="fr-FR"/>
          </a:p>
        </p:txBody>
      </p:sp>
      <p:sp>
        <p:nvSpPr>
          <p:cNvPr id="17" name="Symbol zastępczy stopki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Symbol zastępczy numeru slajdu 28"/>
          <p:cNvSpPr>
            <a:spLocks noGrp="1"/>
          </p:cNvSpPr>
          <p:nvPr>
            <p:ph type="sldNum" sz="quarter" idx="12"/>
          </p:nvPr>
        </p:nvSpPr>
        <p:spPr>
          <a:xfrm>
            <a:off x="8001000" y="228600"/>
            <a:ext cx="838200" cy="381000"/>
          </a:xfrm>
        </p:spPr>
        <p:txBody>
          <a:bodyPr/>
          <a:lstStyle>
            <a:lvl1pPr>
              <a:defRPr>
                <a:solidFill>
                  <a:schemeClr val="tx2"/>
                </a:solidFill>
              </a:defRPr>
            </a:lvl1pPr>
          </a:lstStyle>
          <a:p>
            <a:fld id="{4B9BCDE8-22E3-4442-B1A6-2144066A2E6F}"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45CFDBE-B0D3-4AF4-BFAA-A01CBF705257}" type="datetimeFigureOut">
              <a:rPr lang="fr-FR" smtClean="0"/>
              <a:pPr/>
              <a:t>26/02/2021</a:t>
            </a:fld>
            <a:endParaRPr lang="fr-FR"/>
          </a:p>
        </p:txBody>
      </p:sp>
      <p:sp>
        <p:nvSpPr>
          <p:cNvPr id="5" name="Symbol zastępczy stopki 4"/>
          <p:cNvSpPr>
            <a:spLocks noGrp="1"/>
          </p:cNvSpPr>
          <p:nvPr>
            <p:ph type="ftr" sz="quarter" idx="11"/>
          </p:nvPr>
        </p:nvSpPr>
        <p:spPr/>
        <p:txBody>
          <a:bodyPr/>
          <a:lstStyle/>
          <a:p>
            <a:endParaRPr lang="fr-FR"/>
          </a:p>
        </p:txBody>
      </p:sp>
      <p:sp>
        <p:nvSpPr>
          <p:cNvPr id="6" name="Symbol zastępczy numeru slajdu 5"/>
          <p:cNvSpPr>
            <a:spLocks noGrp="1"/>
          </p:cNvSpPr>
          <p:nvPr>
            <p:ph type="sldNum" sz="quarter" idx="12"/>
          </p:nvPr>
        </p:nvSpPr>
        <p:spPr/>
        <p:txBody>
          <a:bodyPr/>
          <a:lstStyle/>
          <a:p>
            <a:fld id="{4B9BCDE8-22E3-4442-B1A6-2144066A2E6F}"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1"/>
      </p:bgRef>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609600"/>
            <a:ext cx="2057400" cy="55165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609600"/>
            <a:ext cx="5562600" cy="5516564"/>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6553200" y="6248402"/>
            <a:ext cx="2209800" cy="365125"/>
          </a:xfrm>
        </p:spPr>
        <p:txBody>
          <a:bodyPr/>
          <a:lstStyle/>
          <a:p>
            <a:fld id="{445CFDBE-B0D3-4AF4-BFAA-A01CBF705257}" type="datetimeFigureOut">
              <a:rPr lang="fr-FR" smtClean="0"/>
              <a:pPr/>
              <a:t>26/02/2021</a:t>
            </a:fld>
            <a:endParaRPr lang="fr-FR"/>
          </a:p>
        </p:txBody>
      </p:sp>
      <p:sp>
        <p:nvSpPr>
          <p:cNvPr id="5" name="Symbol zastępczy stopki 4"/>
          <p:cNvSpPr>
            <a:spLocks noGrp="1"/>
          </p:cNvSpPr>
          <p:nvPr>
            <p:ph type="ftr" sz="quarter" idx="11"/>
          </p:nvPr>
        </p:nvSpPr>
        <p:spPr>
          <a:xfrm>
            <a:off x="457201" y="6248207"/>
            <a:ext cx="5573483" cy="365125"/>
          </a:xfrm>
        </p:spPr>
        <p:txBody>
          <a:bodyPr/>
          <a:lstStyle/>
          <a:p>
            <a:endParaRPr lang="fr-FR"/>
          </a:p>
        </p:txBody>
      </p:sp>
      <p:sp>
        <p:nvSpPr>
          <p:cNvPr id="7" name="Prostokąt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numeru slajdu 5"/>
          <p:cNvSpPr>
            <a:spLocks noGrp="1"/>
          </p:cNvSpPr>
          <p:nvPr>
            <p:ph type="sldNum" sz="quarter" idx="12"/>
          </p:nvPr>
        </p:nvSpPr>
        <p:spPr>
          <a:xfrm rot="5400000">
            <a:off x="5989638" y="144462"/>
            <a:ext cx="533400" cy="244476"/>
          </a:xfrm>
        </p:spPr>
        <p:txBody>
          <a:bodyPr/>
          <a:lstStyle/>
          <a:p>
            <a:fld id="{4B9BCDE8-22E3-4442-B1A6-2144066A2E6F}"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12648" y="228600"/>
            <a:ext cx="8153400" cy="990600"/>
          </a:xfrm>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445CFDBE-B0D3-4AF4-BFAA-A01CBF705257}" type="datetimeFigureOut">
              <a:rPr lang="fr-FR" smtClean="0"/>
              <a:pPr/>
              <a:t>26/02/2021</a:t>
            </a:fld>
            <a:endParaRPr lang="fr-FR"/>
          </a:p>
        </p:txBody>
      </p:sp>
      <p:sp>
        <p:nvSpPr>
          <p:cNvPr id="5" name="Symbol zastępczy stopki 4"/>
          <p:cNvSpPr>
            <a:spLocks noGrp="1"/>
          </p:cNvSpPr>
          <p:nvPr>
            <p:ph type="ftr" sz="quarter" idx="11"/>
          </p:nvPr>
        </p:nvSpPr>
        <p:spPr/>
        <p:txBody>
          <a:bodyPr/>
          <a:lstStyle/>
          <a:p>
            <a:endParaRPr lang="fr-FR"/>
          </a:p>
        </p:txBody>
      </p:sp>
      <p:sp>
        <p:nvSpPr>
          <p:cNvPr id="6" name="Symbol zastępczy numeru slajdu 5"/>
          <p:cNvSpPr>
            <a:spLocks noGrp="1"/>
          </p:cNvSpPr>
          <p:nvPr>
            <p:ph type="sldNum" sz="quarter" idx="12"/>
          </p:nvPr>
        </p:nvSpPr>
        <p:spPr/>
        <p:txBody>
          <a:bodyPr/>
          <a:lstStyle>
            <a:lvl1pPr>
              <a:defRPr>
                <a:solidFill>
                  <a:srgbClr val="FFFFFF"/>
                </a:solidFill>
              </a:defRPr>
            </a:lvl1pPr>
          </a:lstStyle>
          <a:p>
            <a:fld id="{4B9BCDE8-22E3-4442-B1A6-2144066A2E6F}" type="slidenum">
              <a:rPr lang="fr-FR" smtClean="0"/>
              <a:pPr/>
              <a:t>‹#›</a:t>
            </a:fld>
            <a:endParaRPr lang="fr-FR"/>
          </a:p>
        </p:txBody>
      </p:sp>
      <p:sp>
        <p:nvSpPr>
          <p:cNvPr id="8" name="Symbol zastępczy zawartości 7"/>
          <p:cNvSpPr>
            <a:spLocks noGrp="1"/>
          </p:cNvSpPr>
          <p:nvPr>
            <p:ph sz="quarter" idx="1"/>
          </p:nvPr>
        </p:nvSpPr>
        <p:spPr>
          <a:xfrm>
            <a:off x="612648" y="1600200"/>
            <a:ext cx="8153400" cy="44958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7" name="Prostokąt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445CFDBE-B0D3-4AF4-BFAA-A01CBF705257}" type="datetimeFigureOut">
              <a:rPr lang="fr-FR" smtClean="0"/>
              <a:pPr/>
              <a:t>26/02/2021</a:t>
            </a:fld>
            <a:endParaRPr lang="fr-FR"/>
          </a:p>
        </p:txBody>
      </p:sp>
      <p:sp>
        <p:nvSpPr>
          <p:cNvPr id="13" name="Symbol zastępczy numeru slajd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B9BCDE8-22E3-4442-B1A6-2144066A2E6F}" type="slidenum">
              <a:rPr lang="fr-FR" smtClean="0"/>
              <a:pPr/>
              <a:t>‹#›</a:t>
            </a:fld>
            <a:endParaRPr lang="fr-FR"/>
          </a:p>
        </p:txBody>
      </p:sp>
      <p:sp>
        <p:nvSpPr>
          <p:cNvPr id="14" name="Symbol zastępczy stopki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9" name="Symbol zastępczy zawartości 8"/>
          <p:cNvSpPr>
            <a:spLocks noGrp="1"/>
          </p:cNvSpPr>
          <p:nvPr>
            <p:ph sz="quarter" idx="1"/>
          </p:nvPr>
        </p:nvSpPr>
        <p:spPr>
          <a:xfrm>
            <a:off x="609600"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844901" y="1589567"/>
            <a:ext cx="38862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8" name="Symbol zastępczy daty 7"/>
          <p:cNvSpPr>
            <a:spLocks noGrp="1"/>
          </p:cNvSpPr>
          <p:nvPr>
            <p:ph type="dt" sz="half" idx="15"/>
          </p:nvPr>
        </p:nvSpPr>
        <p:spPr/>
        <p:txBody>
          <a:bodyPr rtlCol="0"/>
          <a:lstStyle/>
          <a:p>
            <a:fld id="{445CFDBE-B0D3-4AF4-BFAA-A01CBF705257}" type="datetimeFigureOut">
              <a:rPr lang="fr-FR" smtClean="0"/>
              <a:pPr/>
              <a:t>26/02/2021</a:t>
            </a:fld>
            <a:endParaRPr lang="fr-FR"/>
          </a:p>
        </p:txBody>
      </p:sp>
      <p:sp>
        <p:nvSpPr>
          <p:cNvPr id="10" name="Symbol zastępczy numeru slajdu 9"/>
          <p:cNvSpPr>
            <a:spLocks noGrp="1"/>
          </p:cNvSpPr>
          <p:nvPr>
            <p:ph type="sldNum" sz="quarter" idx="16"/>
          </p:nvPr>
        </p:nvSpPr>
        <p:spPr/>
        <p:txBody>
          <a:bodyPr rtlCol="0"/>
          <a:lstStyle/>
          <a:p>
            <a:fld id="{4B9BCDE8-22E3-4442-B1A6-2144066A2E6F}" type="slidenum">
              <a:rPr lang="fr-FR" smtClean="0"/>
              <a:pPr/>
              <a:t>‹#›</a:t>
            </a:fld>
            <a:endParaRPr lang="fr-FR"/>
          </a:p>
        </p:txBody>
      </p:sp>
      <p:sp>
        <p:nvSpPr>
          <p:cNvPr id="12" name="Symbol zastępczy stopki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33400" y="273050"/>
            <a:ext cx="8153400" cy="869950"/>
          </a:xfrm>
        </p:spPr>
        <p:txBody>
          <a:bodyPr anchor="ctr"/>
          <a:lstStyle>
            <a:lvl1pPr>
              <a:defRPr/>
            </a:lvl1pPr>
          </a:lstStyle>
          <a:p>
            <a:r>
              <a:rPr kumimoji="0" lang="pl-PL" smtClean="0"/>
              <a:t>Kliknij, aby edytować styl</a:t>
            </a:r>
            <a:endParaRPr kumimoji="0" lang="en-US"/>
          </a:p>
        </p:txBody>
      </p:sp>
      <p:sp>
        <p:nvSpPr>
          <p:cNvPr id="11" name="Symbol zastępczy zawartości 10"/>
          <p:cNvSpPr>
            <a:spLocks noGrp="1"/>
          </p:cNvSpPr>
          <p:nvPr>
            <p:ph sz="quarter" idx="2"/>
          </p:nvPr>
        </p:nvSpPr>
        <p:spPr>
          <a:xfrm>
            <a:off x="609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800600" y="2438400"/>
            <a:ext cx="3886200" cy="35814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5"/>
          </p:nvPr>
        </p:nvSpPr>
        <p:spPr/>
        <p:txBody>
          <a:bodyPr rtlCol="0"/>
          <a:lstStyle/>
          <a:p>
            <a:fld id="{445CFDBE-B0D3-4AF4-BFAA-A01CBF705257}" type="datetimeFigureOut">
              <a:rPr lang="fr-FR" smtClean="0"/>
              <a:pPr/>
              <a:t>26/02/2021</a:t>
            </a:fld>
            <a:endParaRPr lang="fr-FR"/>
          </a:p>
        </p:txBody>
      </p:sp>
      <p:sp>
        <p:nvSpPr>
          <p:cNvPr id="12" name="Symbol zastępczy numeru slajdu 11"/>
          <p:cNvSpPr>
            <a:spLocks noGrp="1"/>
          </p:cNvSpPr>
          <p:nvPr>
            <p:ph type="sldNum" sz="quarter" idx="16"/>
          </p:nvPr>
        </p:nvSpPr>
        <p:spPr/>
        <p:txBody>
          <a:bodyPr rtlCol="0"/>
          <a:lstStyle/>
          <a:p>
            <a:fld id="{4B9BCDE8-22E3-4442-B1A6-2144066A2E6F}" type="slidenum">
              <a:rPr lang="fr-FR" smtClean="0"/>
              <a:pPr/>
              <a:t>‹#›</a:t>
            </a:fld>
            <a:endParaRPr lang="fr-FR"/>
          </a:p>
        </p:txBody>
      </p:sp>
      <p:sp>
        <p:nvSpPr>
          <p:cNvPr id="14" name="Symbol zastępczy stopki 13"/>
          <p:cNvSpPr>
            <a:spLocks noGrp="1"/>
          </p:cNvSpPr>
          <p:nvPr>
            <p:ph type="ftr" sz="quarter" idx="17"/>
          </p:nvPr>
        </p:nvSpPr>
        <p:spPr/>
        <p:txBody>
          <a:bodyPr rtlCol="0"/>
          <a:lstStyle/>
          <a:p>
            <a:endParaRPr lang="fr-FR"/>
          </a:p>
        </p:txBody>
      </p:sp>
      <p:sp>
        <p:nvSpPr>
          <p:cNvPr id="16" name="Symbol zastępczy tekst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5" name="Symbol zastępczy tekst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445CFDBE-B0D3-4AF4-BFAA-A01CBF705257}" type="datetimeFigureOut">
              <a:rPr lang="fr-FR" smtClean="0"/>
              <a:pPr/>
              <a:t>26/02/2021</a:t>
            </a:fld>
            <a:endParaRPr lang="fr-FR"/>
          </a:p>
        </p:txBody>
      </p:sp>
      <p:sp>
        <p:nvSpPr>
          <p:cNvPr id="4" name="Symbol zastępczy stopki 3"/>
          <p:cNvSpPr>
            <a:spLocks noGrp="1"/>
          </p:cNvSpPr>
          <p:nvPr>
            <p:ph type="ftr" sz="quarter" idx="11"/>
          </p:nvPr>
        </p:nvSpPr>
        <p:spPr/>
        <p:txBody>
          <a:bodyPr/>
          <a:lstStyle/>
          <a:p>
            <a:endParaRPr lang="fr-FR"/>
          </a:p>
        </p:txBody>
      </p:sp>
      <p:sp>
        <p:nvSpPr>
          <p:cNvPr id="5" name="Symbol zastępczy numeru slajdu 4"/>
          <p:cNvSpPr>
            <a:spLocks noGrp="1"/>
          </p:cNvSpPr>
          <p:nvPr>
            <p:ph type="sldNum" sz="quarter" idx="12"/>
          </p:nvPr>
        </p:nvSpPr>
        <p:spPr/>
        <p:txBody>
          <a:bodyPr/>
          <a:lstStyle>
            <a:lvl1pPr>
              <a:defRPr>
                <a:solidFill>
                  <a:srgbClr val="FFFFFF"/>
                </a:solidFill>
              </a:defRPr>
            </a:lvl1pPr>
          </a:lstStyle>
          <a:p>
            <a:fld id="{4B9BCDE8-22E3-4442-B1A6-2144066A2E6F}"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45CFDBE-B0D3-4AF4-BFAA-A01CBF705257}" type="datetimeFigureOut">
              <a:rPr lang="fr-FR" smtClean="0"/>
              <a:pPr/>
              <a:t>26/02/2021</a:t>
            </a:fld>
            <a:endParaRPr lang="fr-FR"/>
          </a:p>
        </p:txBody>
      </p:sp>
      <p:sp>
        <p:nvSpPr>
          <p:cNvPr id="3" name="Symbol zastępczy stopki 2"/>
          <p:cNvSpPr>
            <a:spLocks noGrp="1"/>
          </p:cNvSpPr>
          <p:nvPr>
            <p:ph type="ftr" sz="quarter" idx="11"/>
          </p:nvPr>
        </p:nvSpPr>
        <p:spPr/>
        <p:txBody>
          <a:bodyPr/>
          <a:lstStyle/>
          <a:p>
            <a:endParaRPr lang="fr-FR"/>
          </a:p>
        </p:txBody>
      </p:sp>
      <p:sp>
        <p:nvSpPr>
          <p:cNvPr id="4" name="Symbol zastępczy numeru slajdu 3"/>
          <p:cNvSpPr>
            <a:spLocks noGrp="1"/>
          </p:cNvSpPr>
          <p:nvPr>
            <p:ph type="sldNum" sz="quarter" idx="12"/>
          </p:nvPr>
        </p:nvSpPr>
        <p:spPr>
          <a:xfrm>
            <a:off x="0" y="6248400"/>
            <a:ext cx="533400" cy="381000"/>
          </a:xfrm>
        </p:spPr>
        <p:txBody>
          <a:bodyPr/>
          <a:lstStyle>
            <a:lvl1pPr>
              <a:defRPr>
                <a:solidFill>
                  <a:schemeClr val="tx2"/>
                </a:solidFill>
              </a:defRPr>
            </a:lvl1pPr>
          </a:lstStyle>
          <a:p>
            <a:fld id="{4B9BCDE8-22E3-4442-B1A6-2144066A2E6F}"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8077200" cy="869950"/>
          </a:xfrm>
        </p:spPr>
        <p:txBody>
          <a:bodyPr anchor="ctr"/>
          <a:lstStyle>
            <a:lvl1pPr algn="l">
              <a:buNone/>
              <a:defRPr sz="4400" b="0"/>
            </a:lvl1p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445CFDBE-B0D3-4AF4-BFAA-A01CBF705257}" type="datetimeFigureOut">
              <a:rPr lang="fr-FR" smtClean="0"/>
              <a:pPr/>
              <a:t>26/02/2021</a:t>
            </a:fld>
            <a:endParaRPr lang="fr-FR"/>
          </a:p>
        </p:txBody>
      </p:sp>
      <p:sp>
        <p:nvSpPr>
          <p:cNvPr id="6" name="Symbol zastępczy stopki 5"/>
          <p:cNvSpPr>
            <a:spLocks noGrp="1"/>
          </p:cNvSpPr>
          <p:nvPr>
            <p:ph type="ftr" sz="quarter" idx="11"/>
          </p:nvPr>
        </p:nvSpPr>
        <p:spPr/>
        <p:txBody>
          <a:bodyPr/>
          <a:lstStyle/>
          <a:p>
            <a:endParaRPr lang="fr-FR"/>
          </a:p>
        </p:txBody>
      </p:sp>
      <p:sp>
        <p:nvSpPr>
          <p:cNvPr id="7" name="Symbol zastępczy numeru slajdu 6"/>
          <p:cNvSpPr>
            <a:spLocks noGrp="1"/>
          </p:cNvSpPr>
          <p:nvPr>
            <p:ph type="sldNum" sz="quarter" idx="12"/>
          </p:nvPr>
        </p:nvSpPr>
        <p:spPr/>
        <p:txBody>
          <a:bodyPr/>
          <a:lstStyle>
            <a:lvl1pPr>
              <a:defRPr>
                <a:solidFill>
                  <a:srgbClr val="FFFFFF"/>
                </a:solidFill>
              </a:defRPr>
            </a:lvl1pPr>
          </a:lstStyle>
          <a:p>
            <a:fld id="{4B9BCDE8-22E3-4442-B1A6-2144066A2E6F}" type="slidenum">
              <a:rPr lang="fr-FR" smtClean="0"/>
              <a:pPr/>
              <a:t>‹#›</a:t>
            </a:fld>
            <a:endParaRPr lang="fr-FR"/>
          </a:p>
        </p:txBody>
      </p:sp>
      <p:sp>
        <p:nvSpPr>
          <p:cNvPr id="3" name="Symbol zastępczy tekst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9" name="Symbol zastępczy zawartości 8"/>
          <p:cNvSpPr>
            <a:spLocks noGrp="1"/>
          </p:cNvSpPr>
          <p:nvPr>
            <p:ph sz="quarter" idx="1"/>
          </p:nvPr>
        </p:nvSpPr>
        <p:spPr>
          <a:xfrm>
            <a:off x="2362200" y="1752600"/>
            <a:ext cx="6400800" cy="4419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3">
        <a:schemeClr val="bg2"/>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8" name="Prostokąt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l-PL" smtClean="0"/>
              <a:t>Kliknij, aby edytować styl</a:t>
            </a:r>
            <a:endParaRPr kumimoji="0" lang="en-US"/>
          </a:p>
        </p:txBody>
      </p:sp>
      <p:sp>
        <p:nvSpPr>
          <p:cNvPr id="11" name="Prostokąt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daty 11"/>
          <p:cNvSpPr>
            <a:spLocks noGrp="1"/>
          </p:cNvSpPr>
          <p:nvPr>
            <p:ph type="dt" sz="half" idx="10"/>
          </p:nvPr>
        </p:nvSpPr>
        <p:spPr>
          <a:xfrm>
            <a:off x="6248400" y="6248400"/>
            <a:ext cx="2667000" cy="365125"/>
          </a:xfrm>
        </p:spPr>
        <p:txBody>
          <a:bodyPr rtlCol="0"/>
          <a:lstStyle/>
          <a:p>
            <a:fld id="{445CFDBE-B0D3-4AF4-BFAA-A01CBF705257}" type="datetimeFigureOut">
              <a:rPr lang="fr-FR" smtClean="0"/>
              <a:pPr/>
              <a:t>26/02/2021</a:t>
            </a:fld>
            <a:endParaRPr lang="fr-FR"/>
          </a:p>
        </p:txBody>
      </p:sp>
      <p:sp>
        <p:nvSpPr>
          <p:cNvPr id="13" name="Symbol zastępczy numeru slajdu 12"/>
          <p:cNvSpPr>
            <a:spLocks noGrp="1"/>
          </p:cNvSpPr>
          <p:nvPr>
            <p:ph type="sldNum" sz="quarter" idx="11"/>
          </p:nvPr>
        </p:nvSpPr>
        <p:spPr>
          <a:xfrm>
            <a:off x="0" y="4667249"/>
            <a:ext cx="1447800" cy="663578"/>
          </a:xfrm>
        </p:spPr>
        <p:txBody>
          <a:bodyPr rtlCol="0"/>
          <a:lstStyle>
            <a:lvl1pPr>
              <a:defRPr sz="2800"/>
            </a:lvl1pPr>
          </a:lstStyle>
          <a:p>
            <a:fld id="{4B9BCDE8-22E3-4442-B1A6-2144066A2E6F}" type="slidenum">
              <a:rPr lang="fr-FR" smtClean="0"/>
              <a:pPr/>
              <a:t>‹#›</a:t>
            </a:fld>
            <a:endParaRPr lang="fr-FR"/>
          </a:p>
        </p:txBody>
      </p:sp>
      <p:sp>
        <p:nvSpPr>
          <p:cNvPr id="14" name="Symbol zastępczy stopki 13"/>
          <p:cNvSpPr>
            <a:spLocks noGrp="1"/>
          </p:cNvSpPr>
          <p:nvPr>
            <p:ph type="ftr" sz="quarter" idx="12"/>
          </p:nvPr>
        </p:nvSpPr>
        <p:spPr>
          <a:xfrm>
            <a:off x="1600200" y="6248206"/>
            <a:ext cx="4572000" cy="365125"/>
          </a:xfrm>
        </p:spPr>
        <p:txBody>
          <a:bodyPr rtlCol="0"/>
          <a:lstStyle/>
          <a:p>
            <a:endParaRPr lang="fr-FR"/>
          </a:p>
        </p:txBody>
      </p:sp>
      <p:sp>
        <p:nvSpPr>
          <p:cNvPr id="3" name="Symbol zastępczy obraz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l-PL" smtClean="0"/>
              <a:t>Kliknij ikonę, aby dodać obraz</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609600" y="228600"/>
            <a:ext cx="8153400" cy="9906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45CFDBE-B0D3-4AF4-BFAA-A01CBF705257}" type="datetimeFigureOut">
              <a:rPr lang="fr-FR" smtClean="0"/>
              <a:pPr/>
              <a:t>26/02/2021</a:t>
            </a:fld>
            <a:endParaRPr lang="fr-FR"/>
          </a:p>
        </p:txBody>
      </p:sp>
      <p:sp>
        <p:nvSpPr>
          <p:cNvPr id="3" name="Symbol zastępczy stopki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Prostokąt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B9BCDE8-22E3-4442-B1A6-2144066A2E6F}"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fr-FR" dirty="0" smtClean="0"/>
              <a:t>Monuments à Krasnystaw</a:t>
            </a:r>
            <a:endParaRPr lang="fr-FR" dirty="0"/>
          </a:p>
        </p:txBody>
      </p:sp>
      <p:pic>
        <p:nvPicPr>
          <p:cNvPr id="9" name="Symbol zastępczy zawartości 8" descr="dasdasda.jpg"/>
          <p:cNvPicPr>
            <a:picLocks noGrp="1" noChangeAspect="1"/>
          </p:cNvPicPr>
          <p:nvPr>
            <p:ph sz="quarter" idx="1"/>
          </p:nvPr>
        </p:nvPicPr>
        <p:blipFill>
          <a:blip r:embed="rId2" cstate="print"/>
          <a:stretch>
            <a:fillRect/>
          </a:stretch>
        </p:blipFill>
        <p:spPr>
          <a:xfrm>
            <a:off x="1331640" y="1772816"/>
            <a:ext cx="6760602"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fr-FR" dirty="0" smtClean="0"/>
              <a:t>Église Saint François</a:t>
            </a:r>
            <a:endParaRPr lang="fr-FR" dirty="0"/>
          </a:p>
        </p:txBody>
      </p:sp>
      <p:pic>
        <p:nvPicPr>
          <p:cNvPr id="5" name="Symbol zastępczy zawartości 4" descr="56c4412095c8d.jpg"/>
          <p:cNvPicPr>
            <a:picLocks noGrp="1" noChangeAspect="1"/>
          </p:cNvPicPr>
          <p:nvPr>
            <p:ph sz="quarter" idx="1"/>
          </p:nvPr>
        </p:nvPicPr>
        <p:blipFill>
          <a:blip r:embed="rId2" cstate="print"/>
          <a:stretch>
            <a:fillRect/>
          </a:stretch>
        </p:blipFill>
        <p:spPr>
          <a:xfrm>
            <a:off x="467544" y="2132856"/>
            <a:ext cx="4188672" cy="2981156"/>
          </a:xfrm>
          <a:prstGeom prst="rect">
            <a:avLst/>
          </a:prstGeom>
          <a:ln>
            <a:noFill/>
          </a:ln>
          <a:effectLst>
            <a:softEdge rad="112500"/>
          </a:effectLst>
        </p:spPr>
      </p:pic>
      <p:sp>
        <p:nvSpPr>
          <p:cNvPr id="4" name="Symbol zastępczy zawartości 3"/>
          <p:cNvSpPr>
            <a:spLocks noGrp="1"/>
          </p:cNvSpPr>
          <p:nvPr>
            <p:ph sz="quarter" idx="2"/>
          </p:nvPr>
        </p:nvSpPr>
        <p:spPr/>
        <p:txBody>
          <a:bodyPr>
            <a:normAutofit fontScale="77500" lnSpcReduction="20000"/>
          </a:bodyPr>
          <a:lstStyle/>
          <a:p>
            <a:r>
              <a:rPr lang="fr-FR" dirty="0" smtClean="0"/>
              <a:t>L'église a été construite entre 1695-1723 selon la conception du jésuite Jan Delamars, et les fondateurs de l'église étaient la famille Potocki. L'église appartenait à l'ordre des jésuites jusqu'à la dissolution de la congrégation, plus tard elle a servi de temple paroissial et de cathédrale. C'est un exemple d'architecture baroque avec une façade ornée surmontée de deux tours.</a:t>
            </a:r>
            <a:endParaRPr lang="fr-FR" dirty="0"/>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fr-FR" dirty="0" smtClean="0"/>
              <a:t>Église de la Sainte Trinité</a:t>
            </a:r>
            <a:endParaRPr lang="fr-FR" dirty="0"/>
          </a:p>
        </p:txBody>
      </p:sp>
      <p:pic>
        <p:nvPicPr>
          <p:cNvPr id="5" name="Symbol zastępczy zawartości 4" descr="_MG_4748.jpg"/>
          <p:cNvPicPr>
            <a:picLocks noGrp="1" noChangeAspect="1"/>
          </p:cNvPicPr>
          <p:nvPr>
            <p:ph sz="quarter" idx="1"/>
          </p:nvPr>
        </p:nvPicPr>
        <p:blipFill>
          <a:blip r:embed="rId2" cstate="print"/>
          <a:stretch>
            <a:fillRect/>
          </a:stretch>
        </p:blipFill>
        <p:spPr>
          <a:xfrm>
            <a:off x="395536" y="2276872"/>
            <a:ext cx="4532385"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ymbol zastępczy zawartości 3"/>
          <p:cNvSpPr>
            <a:spLocks noGrp="1"/>
          </p:cNvSpPr>
          <p:nvPr>
            <p:ph sz="quarter" idx="2"/>
          </p:nvPr>
        </p:nvSpPr>
        <p:spPr/>
        <p:txBody>
          <a:bodyPr>
            <a:normAutofit fontScale="62500" lnSpcReduction="20000"/>
          </a:bodyPr>
          <a:lstStyle/>
          <a:p>
            <a:r>
              <a:rPr lang="fr-FR" dirty="0" smtClean="0"/>
              <a:t>L'histoire de l'église Holy Trinity est très intéressante.</a:t>
            </a:r>
            <a:r>
              <a:rPr lang="pl-PL" dirty="0" smtClean="0"/>
              <a:t> </a:t>
            </a:r>
            <a:r>
              <a:rPr lang="fr-FR" dirty="0" smtClean="0"/>
              <a:t>En 1826, les autorités tsaristes ont pris aux Augustins l'ancienne église et le monastère financés par Władysław Jagiełło. En compensation, de nouveaux bâtiments ont été construits pour eux, y compris en 1826 une petite église à une nef dans le style classique de la Sainte Trinité, conçue par Wawrzyniec Ziółkowski. Après la dissolution de l'ordre augustinien, il passa aux mains des Uniates, et après 1875 - orthodoxe. À partir de 1917, reprise par les catholiques, elle devient l'église du recteur de la paroisse St. Francis Xavier, et à partir du 13 avril 1982, siège d'un centre pastoral qui était le noyau d'une nouvelle paroisse.</a:t>
            </a:r>
            <a:endParaRPr lang="fr-FR" dirty="0"/>
          </a:p>
        </p:txBody>
      </p:sp>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fr-FR" dirty="0" smtClean="0"/>
              <a:t>Merci pour votre attention</a:t>
            </a:r>
            <a:endParaRPr lang="fr-FR" dirty="0"/>
          </a:p>
        </p:txBody>
      </p:sp>
      <p:pic>
        <p:nvPicPr>
          <p:cNvPr id="6" name="Symbol zastępczy zawartości 5" descr="1200px-POL_Krasnystaw_COA.svg.png"/>
          <p:cNvPicPr>
            <a:picLocks noGrp="1" noChangeAspect="1"/>
          </p:cNvPicPr>
          <p:nvPr>
            <p:ph sz="quarter" idx="1"/>
          </p:nvPr>
        </p:nvPicPr>
        <p:blipFill>
          <a:blip r:embed="rId2" cstate="print"/>
          <a:stretch>
            <a:fillRect/>
          </a:stretch>
        </p:blipFill>
        <p:spPr>
          <a:xfrm>
            <a:off x="2843808" y="1844824"/>
            <a:ext cx="3707829" cy="4430855"/>
          </a:xfrm>
          <a:prstGeom prst="rect">
            <a:avLst/>
          </a:prstGeom>
          <a:ln>
            <a:noFill/>
          </a:ln>
          <a:effectLst>
            <a:outerShdw blurRad="190500" algn="tl" rotWithShape="0">
              <a:srgbClr val="000000">
                <a:alpha val="70000"/>
              </a:srgbClr>
            </a:outerShdw>
          </a:effectLst>
        </p:spPr>
      </p:pic>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fr-FR" dirty="0" smtClean="0"/>
              <a:t>Centre de la Ville</a:t>
            </a:r>
            <a:endParaRPr lang="fr-FR" dirty="0"/>
          </a:p>
        </p:txBody>
      </p:sp>
      <p:sp>
        <p:nvSpPr>
          <p:cNvPr id="6" name="Symbol zastępczy zawartości 5"/>
          <p:cNvSpPr>
            <a:spLocks noGrp="1"/>
          </p:cNvSpPr>
          <p:nvPr>
            <p:ph sz="quarter" idx="2"/>
          </p:nvPr>
        </p:nvSpPr>
        <p:spPr>
          <a:xfrm>
            <a:off x="4844901" y="1589567"/>
            <a:ext cx="4047580" cy="4572000"/>
          </a:xfrm>
        </p:spPr>
        <p:txBody>
          <a:bodyPr>
            <a:normAutofit fontScale="77500" lnSpcReduction="20000"/>
          </a:bodyPr>
          <a:lstStyle/>
          <a:p>
            <a:r>
              <a:rPr lang="fr-FR" dirty="0" smtClean="0"/>
              <a:t>Sur la place de la ville de Krasnystaw, outre les immeubles historiques, anciens mais restaurés, la mairie a été construite, remplissant une fonction sociale et utile importante, et sans aucun doute architecturale.</a:t>
            </a:r>
            <a:endParaRPr lang="pl-PL" dirty="0" smtClean="0"/>
          </a:p>
          <a:p>
            <a:r>
              <a:rPr lang="fr-FR" dirty="0" smtClean="0"/>
              <a:t>Au milieu de la place de la ville il y a une fontaine éclairée avec éclairage, qui se compose d'une piscine octogonale et d'un socle placé à l'intérieur. Son sommet est occupé par deux carpes dorées, qui sont les armoiries de Krasnystaw.</a:t>
            </a:r>
            <a:endParaRPr lang="fr-FR" dirty="0"/>
          </a:p>
        </p:txBody>
      </p:sp>
      <p:pic>
        <p:nvPicPr>
          <p:cNvPr id="12" name="Symbol zastępczy zawartości 11" descr="dasd.jpg"/>
          <p:cNvPicPr>
            <a:picLocks noGrp="1" noChangeAspect="1"/>
          </p:cNvPicPr>
          <p:nvPr>
            <p:ph sz="quarter" idx="1"/>
          </p:nvPr>
        </p:nvPicPr>
        <p:blipFill>
          <a:blip r:embed="rId2" cstate="print"/>
          <a:stretch>
            <a:fillRect/>
          </a:stretch>
        </p:blipFill>
        <p:spPr>
          <a:xfrm>
            <a:off x="323528" y="2276872"/>
            <a:ext cx="4388296" cy="329122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fr-FR" dirty="0" smtClean="0"/>
              <a:t>Monument "Partisans 1939-1945".</a:t>
            </a:r>
            <a:endParaRPr lang="fr-FR" dirty="0"/>
          </a:p>
        </p:txBody>
      </p:sp>
      <p:pic>
        <p:nvPicPr>
          <p:cNvPr id="6" name="Symbol zastępczy zawartości 5" descr="Pomnik_Partyzantom_1939-1945_562359_Fotopolska-Eu.jpg"/>
          <p:cNvPicPr>
            <a:picLocks noGrp="1" noChangeAspect="1"/>
          </p:cNvPicPr>
          <p:nvPr>
            <p:ph sz="quarter" idx="1"/>
          </p:nvPr>
        </p:nvPicPr>
        <p:blipFill>
          <a:blip r:embed="rId2" cstate="print"/>
          <a:stretch>
            <a:fillRect/>
          </a:stretch>
        </p:blipFill>
        <p:spPr>
          <a:xfrm>
            <a:off x="1028700" y="1589088"/>
            <a:ext cx="3048000" cy="4572000"/>
          </a:xfrm>
        </p:spPr>
      </p:pic>
      <p:sp>
        <p:nvSpPr>
          <p:cNvPr id="4" name="Symbol zastępczy zawartości 3"/>
          <p:cNvSpPr>
            <a:spLocks noGrp="1"/>
          </p:cNvSpPr>
          <p:nvPr>
            <p:ph sz="quarter" idx="2"/>
          </p:nvPr>
        </p:nvSpPr>
        <p:spPr/>
        <p:txBody>
          <a:bodyPr/>
          <a:lstStyle/>
          <a:p>
            <a:r>
              <a:rPr lang="fr-FR" dirty="0" smtClean="0"/>
              <a:t>C'est un monument dédié aux partisans qui se sont battus pour une Pologne libre pendant la guerre</a:t>
            </a:r>
            <a:r>
              <a:rPr lang="pl-PL" dirty="0" smtClean="0"/>
              <a:t>.</a:t>
            </a:r>
            <a:endParaRPr lang="fr-FR" dirty="0"/>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fr-FR" dirty="0" smtClean="0"/>
              <a:t>Arbre à genoux</a:t>
            </a:r>
            <a:endParaRPr lang="fr-FR" dirty="0"/>
          </a:p>
        </p:txBody>
      </p:sp>
      <p:pic>
        <p:nvPicPr>
          <p:cNvPr id="5" name="Symbol zastępczy zawartości 4" descr="13028511_slynne-kleczace-drzewo-w-krasnymstawie--.jpg"/>
          <p:cNvPicPr>
            <a:picLocks noGrp="1" noChangeAspect="1"/>
          </p:cNvPicPr>
          <p:nvPr>
            <p:ph sz="quarter" idx="1"/>
          </p:nvPr>
        </p:nvPicPr>
        <p:blipFill>
          <a:blip r:embed="rId2" cstate="print"/>
          <a:stretch>
            <a:fillRect/>
          </a:stretch>
        </p:blipFill>
        <p:spPr>
          <a:xfrm>
            <a:off x="395536" y="2564904"/>
            <a:ext cx="4032448" cy="25412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ymbol zastępczy zawartości 3"/>
          <p:cNvSpPr>
            <a:spLocks noGrp="1"/>
          </p:cNvSpPr>
          <p:nvPr>
            <p:ph sz="quarter" idx="2"/>
          </p:nvPr>
        </p:nvSpPr>
        <p:spPr/>
        <p:txBody>
          <a:bodyPr>
            <a:normAutofit fontScale="77500" lnSpcReduction="20000"/>
          </a:bodyPr>
          <a:lstStyle/>
          <a:p>
            <a:r>
              <a:rPr lang="fr-FR" dirty="0" smtClean="0"/>
              <a:t>L'arbre à genoux est devenu l'arbre polonais de l'année 2018</a:t>
            </a:r>
            <a:r>
              <a:rPr lang="pl-PL" dirty="0" smtClean="0"/>
              <a:t>. </a:t>
            </a:r>
            <a:r>
              <a:rPr lang="fr-FR" dirty="0" smtClean="0"/>
              <a:t>Il y a une douzaine d'années, un arbre agenouillé a été sélectionné pour l'abattage, mais il s'est heurté à une opposition sociale, à la suite de laquelle l'arbre a été sauvé. Aujourd'hui, c'est un objet populaire pour les photographes, une aire de jeux pour les enfants et un sujet d'art fréquent.</a:t>
            </a:r>
            <a:r>
              <a:rPr lang="pl-PL" dirty="0" smtClean="0"/>
              <a:t> </a:t>
            </a:r>
            <a:endParaRPr lang="fr-FR" dirty="0"/>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fr-FR" dirty="0" smtClean="0"/>
              <a:t>Monument à Stanisław Bojarczuk</a:t>
            </a:r>
            <a:endParaRPr lang="fr-FR" dirty="0"/>
          </a:p>
        </p:txBody>
      </p:sp>
      <p:sp>
        <p:nvSpPr>
          <p:cNvPr id="4" name="Symbol zastępczy zawartości 3"/>
          <p:cNvSpPr>
            <a:spLocks noGrp="1"/>
          </p:cNvSpPr>
          <p:nvPr>
            <p:ph sz="quarter" idx="2"/>
          </p:nvPr>
        </p:nvSpPr>
        <p:spPr/>
        <p:txBody>
          <a:bodyPr>
            <a:normAutofit fontScale="77500" lnSpcReduction="20000"/>
          </a:bodyPr>
          <a:lstStyle/>
          <a:p>
            <a:r>
              <a:rPr lang="fr-FR" dirty="0" smtClean="0"/>
              <a:t>Il a une forme extrêmement intéressante - il ne se tient pas sur un piédestal élevé, c'est juste une table de café, à côté de laquelle Bojarczuk s'est assis pendant un moment. C'est un personnage hors du commun: un poète autodidacte, auteur de plus de mille sonnets, qui s'appelait le paysan Pétrarque. Il a joué un rôle important dans la vie culturelle et sociale de Krasnystaw.</a:t>
            </a:r>
            <a:endParaRPr lang="fr-FR" dirty="0"/>
          </a:p>
        </p:txBody>
      </p:sp>
      <p:pic>
        <p:nvPicPr>
          <p:cNvPr id="10" name="Symbol zastępczy zawartości 9" descr="unnamed (1).jpg"/>
          <p:cNvPicPr>
            <a:picLocks noGrp="1" noChangeAspect="1"/>
          </p:cNvPicPr>
          <p:nvPr>
            <p:ph sz="quarter" idx="1"/>
          </p:nvPr>
        </p:nvPicPr>
        <p:blipFill>
          <a:blip r:embed="rId2" cstate="print"/>
          <a:stretch>
            <a:fillRect/>
          </a:stretch>
        </p:blipFill>
        <p:spPr>
          <a:xfrm>
            <a:off x="323528" y="2204864"/>
            <a:ext cx="4266076" cy="31995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fr-FR" dirty="0" smtClean="0"/>
              <a:t>Musée régional de Krasnystaw</a:t>
            </a:r>
            <a:endParaRPr lang="fr-FR" dirty="0"/>
          </a:p>
        </p:txBody>
      </p:sp>
      <p:pic>
        <p:nvPicPr>
          <p:cNvPr id="5" name="Symbol zastępczy zawartości 4" descr="63-krasnystaw-muzeum-regionalne-w-krasnymstawie.jpg"/>
          <p:cNvPicPr>
            <a:picLocks noGrp="1" noChangeAspect="1"/>
          </p:cNvPicPr>
          <p:nvPr>
            <p:ph sz="quarter" idx="1"/>
          </p:nvPr>
        </p:nvPicPr>
        <p:blipFill>
          <a:blip r:embed="rId2" cstate="print"/>
          <a:stretch>
            <a:fillRect/>
          </a:stretch>
        </p:blipFill>
        <p:spPr>
          <a:xfrm>
            <a:off x="395536" y="2257215"/>
            <a:ext cx="4100264" cy="3075198"/>
          </a:xfrm>
          <a:prstGeom prst="rect">
            <a:avLst/>
          </a:prstGeom>
          <a:ln>
            <a:noFill/>
          </a:ln>
          <a:effectLst>
            <a:outerShdw blurRad="190500" algn="tl" rotWithShape="0">
              <a:srgbClr val="000000">
                <a:alpha val="70000"/>
              </a:srgbClr>
            </a:outerShdw>
          </a:effectLst>
        </p:spPr>
      </p:pic>
      <p:sp>
        <p:nvSpPr>
          <p:cNvPr id="4" name="Symbol zastępczy zawartości 3"/>
          <p:cNvSpPr>
            <a:spLocks noGrp="1"/>
          </p:cNvSpPr>
          <p:nvPr>
            <p:ph sz="quarter" idx="2"/>
          </p:nvPr>
        </p:nvSpPr>
        <p:spPr/>
        <p:txBody>
          <a:bodyPr>
            <a:normAutofit fontScale="70000" lnSpcReduction="20000"/>
          </a:bodyPr>
          <a:lstStyle/>
          <a:p>
            <a:r>
              <a:rPr lang="fr-FR" dirty="0" smtClean="0"/>
              <a:t>Le musée a été créé avant la Seconde Guerre mondiale</a:t>
            </a:r>
            <a:r>
              <a:rPr lang="pl-PL" dirty="0" smtClean="0"/>
              <a:t>. </a:t>
            </a:r>
            <a:r>
              <a:rPr lang="fr-FR" dirty="0" smtClean="0"/>
              <a:t>Son initiateur était Józef Kłosowski, un enseignant et éditeur local, qui a lancé la campagne de collecte d'expositions ethnographiques.</a:t>
            </a:r>
            <a:r>
              <a:rPr lang="pl-PL" dirty="0" smtClean="0"/>
              <a:t> </a:t>
            </a:r>
            <a:r>
              <a:rPr lang="fr-FR" dirty="0" smtClean="0"/>
              <a:t>Malheureusement, la plupart d'entre eux ont disparu pendant la guerre</a:t>
            </a:r>
            <a:r>
              <a:rPr lang="pl-PL" dirty="0" smtClean="0"/>
              <a:t>. </a:t>
            </a:r>
            <a:r>
              <a:rPr lang="fr-FR" dirty="0" smtClean="0"/>
              <a:t>Actuellement, sa collection comprend une dizaine de milliers d'expositions, qui sont présentées en plusieurs sections: archéologie ethnographie histoire numismatique</a:t>
            </a:r>
            <a:r>
              <a:rPr lang="pl-PL" dirty="0" smtClean="0"/>
              <a:t> </a:t>
            </a:r>
            <a:r>
              <a:rPr lang="fr-FR" dirty="0" smtClean="0"/>
              <a:t>art ancien et sacré fabrication et brassage du houblon</a:t>
            </a:r>
            <a:r>
              <a:rPr lang="pl-PL" dirty="0" smtClean="0"/>
              <a:t>.</a:t>
            </a:r>
            <a:endParaRPr lang="fr-FR" dirty="0"/>
          </a:p>
        </p:txBody>
      </p:sp>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fr-FR" dirty="0" smtClean="0"/>
              <a:t>Monument à Ladislas II Jagellon</a:t>
            </a:r>
            <a:endParaRPr lang="fr-FR" dirty="0"/>
          </a:p>
        </p:txBody>
      </p:sp>
      <p:pic>
        <p:nvPicPr>
          <p:cNvPr id="5" name="Symbol zastępczy zawartości 4" descr="C56F80BE-FE4C-F27A-B9C1-56BEDEF3A8D2.jpg"/>
          <p:cNvPicPr>
            <a:picLocks noGrp="1" noChangeAspect="1"/>
          </p:cNvPicPr>
          <p:nvPr>
            <p:ph sz="quarter" idx="1"/>
          </p:nvPr>
        </p:nvPicPr>
        <p:blipFill>
          <a:blip r:embed="rId2" cstate="print"/>
          <a:stretch>
            <a:fillRect/>
          </a:stretch>
        </p:blipFill>
        <p:spPr>
          <a:xfrm>
            <a:off x="1187624" y="1700808"/>
            <a:ext cx="256540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ymbol zastępczy zawartości 3"/>
          <p:cNvSpPr>
            <a:spLocks noGrp="1"/>
          </p:cNvSpPr>
          <p:nvPr>
            <p:ph sz="quarter" idx="2"/>
          </p:nvPr>
        </p:nvSpPr>
        <p:spPr/>
        <p:txBody>
          <a:bodyPr>
            <a:normAutofit fontScale="55000" lnSpcReduction="20000"/>
          </a:bodyPr>
          <a:lstStyle/>
          <a:p>
            <a:r>
              <a:rPr lang="fr-FR" dirty="0" smtClean="0"/>
              <a:t>Le grand-duc de Lituanie et le roi de Pologne, fondateur de la dynastie jagellonne. Il était le fils du prince Olgierd de la dynastie Giedyminowicz. La date exacte de sa naissance est inconnue. On supposait traditionnellement qu'il était né vers 1352. L'opinion dominante aujourd'hui est qu'il était, cependant, dix ans plus jeune - il est né vers 1362 et a repris le tabouret grand-ducal alors qu'il était un garçon d'environ quinze ans. En 1386, il épousa la reine adolescente de Pologne, Jadwiga Andegaweńska. Dans le cadre des arrangements conclus avec des messieurs polonais, il accepta de se faire baptiser, de commencer la christianisation officielle de la Lituanie et d'unir l'État lituanien à l'État polonais, recevant en retour la couronne.</a:t>
            </a:r>
            <a:endParaRPr lang="fr-FR"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fr-FR" dirty="0" smtClean="0"/>
              <a:t>Les ruines du château de Krupe</a:t>
            </a:r>
            <a:endParaRPr lang="fr-FR" dirty="0"/>
          </a:p>
        </p:txBody>
      </p:sp>
      <p:pic>
        <p:nvPicPr>
          <p:cNvPr id="5" name="Symbol zastępczy zawartości 4" descr="P1070422-e1557824292487.jpg"/>
          <p:cNvPicPr>
            <a:picLocks noGrp="1" noChangeAspect="1"/>
          </p:cNvPicPr>
          <p:nvPr>
            <p:ph sz="quarter" idx="1"/>
          </p:nvPr>
        </p:nvPicPr>
        <p:blipFill>
          <a:blip r:embed="rId2" cstate="print"/>
          <a:stretch>
            <a:fillRect/>
          </a:stretch>
        </p:blipFill>
        <p:spPr>
          <a:xfrm>
            <a:off x="395536" y="2420888"/>
            <a:ext cx="4132625" cy="3099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ymbol zastępczy zawartości 3"/>
          <p:cNvSpPr>
            <a:spLocks noGrp="1"/>
          </p:cNvSpPr>
          <p:nvPr>
            <p:ph sz="quarter" idx="2"/>
          </p:nvPr>
        </p:nvSpPr>
        <p:spPr/>
        <p:txBody>
          <a:bodyPr>
            <a:normAutofit fontScale="77500" lnSpcReduction="20000"/>
          </a:bodyPr>
          <a:lstStyle/>
          <a:p>
            <a:r>
              <a:rPr lang="fr-FR" dirty="0" smtClean="0"/>
              <a:t>Le château de </a:t>
            </a:r>
            <a:r>
              <a:rPr lang="fr-FR" dirty="0" smtClean="0"/>
              <a:t>Krupe </a:t>
            </a:r>
            <a:r>
              <a:rPr lang="fr-FR" dirty="0" smtClean="0"/>
              <a:t>est un complexe de bâtiments du XVIe siècle, érigé par Paweł Orzechowski des armoiries de Rogal, le chambellan de Chełm et le </a:t>
            </a:r>
            <a:r>
              <a:rPr lang="fr-FR" dirty="0" smtClean="0"/>
              <a:t>starost</a:t>
            </a:r>
            <a:r>
              <a:rPr lang="pl-PL" smtClean="0"/>
              <a:t>e</a:t>
            </a:r>
            <a:r>
              <a:rPr lang="fr-FR" smtClean="0"/>
              <a:t> </a:t>
            </a:r>
            <a:r>
              <a:rPr lang="fr-FR" dirty="0" smtClean="0"/>
              <a:t>de la sourate. La forteresse se distinguait par de belles décorations, car c'est ce qui peut être considéré comme une galerie à arcades, un grenier et une sgrafitta à thème floral - certains d'entre eux ont survécu malgré les importants dommages causés au château.</a:t>
            </a:r>
            <a:endParaRPr lang="fr-FR"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fr-FR" dirty="0" smtClean="0"/>
              <a:t>Manoir Starosciański</a:t>
            </a:r>
            <a:endParaRPr lang="fr-FR" dirty="0"/>
          </a:p>
        </p:txBody>
      </p:sp>
      <p:pic>
        <p:nvPicPr>
          <p:cNvPr id="5" name="Symbol zastępczy zawartości 4" descr="075800-dworek-staroscinski-krasnystaw.jpg"/>
          <p:cNvPicPr>
            <a:picLocks noGrp="1" noChangeAspect="1"/>
          </p:cNvPicPr>
          <p:nvPr>
            <p:ph sz="quarter" idx="1"/>
          </p:nvPr>
        </p:nvPicPr>
        <p:blipFill>
          <a:blip r:embed="rId2" cstate="print"/>
          <a:stretch>
            <a:fillRect/>
          </a:stretch>
        </p:blipFill>
        <p:spPr>
          <a:xfrm>
            <a:off x="323528" y="2564904"/>
            <a:ext cx="4408631" cy="2471505"/>
          </a:xfrm>
          <a:prstGeom prst="rect">
            <a:avLst/>
          </a:prstGeom>
          <a:ln>
            <a:noFill/>
          </a:ln>
          <a:effectLst>
            <a:outerShdw blurRad="190500" algn="tl" rotWithShape="0">
              <a:srgbClr val="000000">
                <a:alpha val="70000"/>
              </a:srgbClr>
            </a:outerShdw>
          </a:effectLst>
        </p:spPr>
      </p:pic>
      <p:sp>
        <p:nvSpPr>
          <p:cNvPr id="4" name="Symbol zastępczy zawartości 3"/>
          <p:cNvSpPr>
            <a:spLocks noGrp="1"/>
          </p:cNvSpPr>
          <p:nvPr>
            <p:ph sz="quarter" idx="2"/>
          </p:nvPr>
        </p:nvSpPr>
        <p:spPr/>
        <p:txBody>
          <a:bodyPr>
            <a:normAutofit fontScale="92500" lnSpcReduction="10000"/>
          </a:bodyPr>
          <a:lstStyle/>
          <a:p>
            <a:r>
              <a:rPr lang="fr-FR" dirty="0" smtClean="0"/>
              <a:t>Le manoir a été construit dans la première moitié du Du XIXe siècle pour la Starościńscy. Le manoir de Krasnystaw, connu sous le nom de manoir "starościński", est un vestige de l'ancien manoir-parc et complexe agricole situé dans la partie sud de la ville.</a:t>
            </a:r>
            <a:endParaRPr lang="fr-FR" dirty="0"/>
          </a:p>
        </p:txBody>
      </p:sp>
    </p:spTree>
  </p:cSld>
  <p:clrMapOvr>
    <a:masterClrMapping/>
  </p:clrMapOvr>
  <p:transition>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Średni">
  <a:themeElements>
    <a:clrScheme name="Średni">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Średni">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Średni">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192</TotalTime>
  <Words>822</Words>
  <Application>Microsoft Office PowerPoint</Application>
  <PresentationFormat>Pokaz na ekranie (4:3)</PresentationFormat>
  <Paragraphs>23</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Średni</vt:lpstr>
      <vt:lpstr>Monuments à Krasnystaw</vt:lpstr>
      <vt:lpstr>Centre de la Ville</vt:lpstr>
      <vt:lpstr>Monument "Partisans 1939-1945".</vt:lpstr>
      <vt:lpstr>Arbre à genoux</vt:lpstr>
      <vt:lpstr>Monument à Stanisław Bojarczuk</vt:lpstr>
      <vt:lpstr>Musée régional de Krasnystaw</vt:lpstr>
      <vt:lpstr>Monument à Ladislas II Jagellon</vt:lpstr>
      <vt:lpstr>Les ruines du château de Krupe</vt:lpstr>
      <vt:lpstr>Manoir Starosciański</vt:lpstr>
      <vt:lpstr>Église Saint François</vt:lpstr>
      <vt:lpstr>Église de la Sainte Trinité</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Monuments à Krasnystaw</dc:title>
  <dc:creator>daniel</dc:creator>
  <cp:lastModifiedBy>daniel</cp:lastModifiedBy>
  <cp:revision>21</cp:revision>
  <dcterms:created xsi:type="dcterms:W3CDTF">2021-02-25T16:18:55Z</dcterms:created>
  <dcterms:modified xsi:type="dcterms:W3CDTF">2021-02-26T08:02:10Z</dcterms:modified>
</cp:coreProperties>
</file>