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sldIdLst>
    <p:sldId id="256" r:id="rId2"/>
    <p:sldId id="257" r:id="rId3"/>
    <p:sldId id="258" r:id="rId4"/>
    <p:sldId id="270" r:id="rId5"/>
    <p:sldId id="260" r:id="rId6"/>
    <p:sldId id="264" r:id="rId7"/>
    <p:sldId id="265" r:id="rId8"/>
    <p:sldId id="262" r:id="rId9"/>
    <p:sldId id="261" r:id="rId10"/>
    <p:sldId id="266" r:id="rId11"/>
    <p:sldId id="267" r:id="rId12"/>
    <p:sldId id="271" r:id="rId13"/>
    <p:sldId id="272" r:id="rId14"/>
    <p:sldId id="273" r:id="rId15"/>
    <p:sldId id="259" r:id="rId16"/>
    <p:sldId id="263"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6D2"/>
    <a:srgbClr val="A1BCD0"/>
    <a:srgbClr val="201D29"/>
    <a:srgbClr val="FF45BE"/>
    <a:srgbClr val="FF5FE7"/>
    <a:srgbClr val="F10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0" d="100"/>
          <a:sy n="50" d="100"/>
        </p:scale>
        <p:origin x="48" y="84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Wieleba" userId="be8c1aa659128020" providerId="LiveId" clId="{4E375C05-9D1C-4D34-A92C-BFF954DDBA6D}"/>
    <pc:docChg chg="undo redo custSel addSld delSld modSld sldOrd modMainMaster">
      <pc:chgData name="Maja Wieleba" userId="be8c1aa659128020" providerId="LiveId" clId="{4E375C05-9D1C-4D34-A92C-BFF954DDBA6D}" dt="2021-03-05T22:57:45.393" v="1342" actId="1076"/>
      <pc:docMkLst>
        <pc:docMk/>
      </pc:docMkLst>
      <pc:sldChg chg="addSp delSp modSp mod modTransition">
        <pc:chgData name="Maja Wieleba" userId="be8c1aa659128020" providerId="LiveId" clId="{4E375C05-9D1C-4D34-A92C-BFF954DDBA6D}" dt="2021-02-25T17:01:29.440" v="214"/>
        <pc:sldMkLst>
          <pc:docMk/>
          <pc:sldMk cId="0" sldId="256"/>
        </pc:sldMkLst>
        <pc:picChg chg="add del mod ord">
          <ac:chgData name="Maja Wieleba" userId="be8c1aa659128020" providerId="LiveId" clId="{4E375C05-9D1C-4D34-A92C-BFF954DDBA6D}" dt="2021-02-25T16:54:50.900" v="134" actId="21"/>
          <ac:picMkLst>
            <pc:docMk/>
            <pc:sldMk cId="0" sldId="256"/>
            <ac:picMk id="3" creationId="{EAE5B4D9-949F-4AC8-BFB3-F45F051643F0}"/>
          </ac:picMkLst>
        </pc:picChg>
        <pc:picChg chg="add del mod ord">
          <ac:chgData name="Maja Wieleba" userId="be8c1aa659128020" providerId="LiveId" clId="{4E375C05-9D1C-4D34-A92C-BFF954DDBA6D}" dt="2021-02-25T16:58:11.632" v="172" actId="21"/>
          <ac:picMkLst>
            <pc:docMk/>
            <pc:sldMk cId="0" sldId="256"/>
            <ac:picMk id="4" creationId="{75C5B579-6EF6-48A1-A2CB-425A55B5994B}"/>
          </ac:picMkLst>
        </pc:picChg>
        <pc:picChg chg="mod">
          <ac:chgData name="Maja Wieleba" userId="be8c1aa659128020" providerId="LiveId" clId="{4E375C05-9D1C-4D34-A92C-BFF954DDBA6D}" dt="2021-02-25T16:34:02.583" v="1" actId="1076"/>
          <ac:picMkLst>
            <pc:docMk/>
            <pc:sldMk cId="0" sldId="256"/>
            <ac:picMk id="5" creationId="{00000000-0000-0000-0000-000000000000}"/>
          </ac:picMkLst>
        </pc:picChg>
        <pc:picChg chg="add del mod ord">
          <ac:chgData name="Maja Wieleba" userId="be8c1aa659128020" providerId="LiveId" clId="{4E375C05-9D1C-4D34-A92C-BFF954DDBA6D}" dt="2021-02-25T16:58:17.673" v="174" actId="21"/>
          <ac:picMkLst>
            <pc:docMk/>
            <pc:sldMk cId="0" sldId="256"/>
            <ac:picMk id="6" creationId="{7925EDE3-C741-4B93-BCDA-48F4C17526B3}"/>
          </ac:picMkLst>
        </pc:picChg>
        <pc:picChg chg="add del mod ord">
          <ac:chgData name="Maja Wieleba" userId="be8c1aa659128020" providerId="LiveId" clId="{4E375C05-9D1C-4D34-A92C-BFF954DDBA6D}" dt="2021-02-25T16:58:14.087" v="173" actId="21"/>
          <ac:picMkLst>
            <pc:docMk/>
            <pc:sldMk cId="0" sldId="256"/>
            <ac:picMk id="7" creationId="{9CB7AE1C-6E4E-42FE-9FDD-E8D72DB574EE}"/>
          </ac:picMkLst>
        </pc:picChg>
        <pc:picChg chg="add mod ord">
          <ac:chgData name="Maja Wieleba" userId="be8c1aa659128020" providerId="LiveId" clId="{4E375C05-9D1C-4D34-A92C-BFF954DDBA6D}" dt="2021-02-25T17:00:06.999" v="203" actId="1076"/>
          <ac:picMkLst>
            <pc:docMk/>
            <pc:sldMk cId="0" sldId="256"/>
            <ac:picMk id="8" creationId="{093AA224-D0A1-406D-9D41-D2F142D713D1}"/>
          </ac:picMkLst>
        </pc:picChg>
        <pc:picChg chg="add mod ord">
          <ac:chgData name="Maja Wieleba" userId="be8c1aa659128020" providerId="LiveId" clId="{4E375C05-9D1C-4D34-A92C-BFF954DDBA6D}" dt="2021-02-25T17:00:05.510" v="202" actId="1076"/>
          <ac:picMkLst>
            <pc:docMk/>
            <pc:sldMk cId="0" sldId="256"/>
            <ac:picMk id="9" creationId="{ECE25EF9-C1E6-45E4-92DE-F1BCC98908E1}"/>
          </ac:picMkLst>
        </pc:picChg>
      </pc:sldChg>
      <pc:sldChg chg="modSp mod modTransition">
        <pc:chgData name="Maja Wieleba" userId="be8c1aa659128020" providerId="LiveId" clId="{4E375C05-9D1C-4D34-A92C-BFF954DDBA6D}" dt="2021-03-05T22:29:03.667" v="1087" actId="1076"/>
        <pc:sldMkLst>
          <pc:docMk/>
          <pc:sldMk cId="0" sldId="257"/>
        </pc:sldMkLst>
        <pc:spChg chg="mod">
          <ac:chgData name="Maja Wieleba" userId="be8c1aa659128020" providerId="LiveId" clId="{4E375C05-9D1C-4D34-A92C-BFF954DDBA6D}" dt="2021-02-25T16:45:40.299" v="78" actId="208"/>
          <ac:spMkLst>
            <pc:docMk/>
            <pc:sldMk cId="0" sldId="257"/>
            <ac:spMk id="2" creationId="{00000000-0000-0000-0000-000000000000}"/>
          </ac:spMkLst>
        </pc:spChg>
        <pc:spChg chg="mod">
          <ac:chgData name="Maja Wieleba" userId="be8c1aa659128020" providerId="LiveId" clId="{4E375C05-9D1C-4D34-A92C-BFF954DDBA6D}" dt="2021-03-05T22:29:03.667" v="1087" actId="1076"/>
          <ac:spMkLst>
            <pc:docMk/>
            <pc:sldMk cId="0" sldId="257"/>
            <ac:spMk id="3" creationId="{00000000-0000-0000-0000-000000000000}"/>
          </ac:spMkLst>
        </pc:spChg>
      </pc:sldChg>
      <pc:sldChg chg="modSp mod modTransition">
        <pc:chgData name="Maja Wieleba" userId="be8c1aa659128020" providerId="LiveId" clId="{4E375C05-9D1C-4D34-A92C-BFF954DDBA6D}" dt="2021-03-05T22:28:37.235" v="1082" actId="113"/>
        <pc:sldMkLst>
          <pc:docMk/>
          <pc:sldMk cId="0" sldId="258"/>
        </pc:sldMkLst>
        <pc:spChg chg="mod">
          <ac:chgData name="Maja Wieleba" userId="be8c1aa659128020" providerId="LiveId" clId="{4E375C05-9D1C-4D34-A92C-BFF954DDBA6D}" dt="2021-03-05T22:28:37.235" v="1082" actId="113"/>
          <ac:spMkLst>
            <pc:docMk/>
            <pc:sldMk cId="0" sldId="258"/>
            <ac:spMk id="3" creationId="{00000000-0000-0000-0000-000000000000}"/>
          </ac:spMkLst>
        </pc:spChg>
      </pc:sldChg>
      <pc:sldChg chg="modSp mod ord modTransition">
        <pc:chgData name="Maja Wieleba" userId="be8c1aa659128020" providerId="LiveId" clId="{4E375C05-9D1C-4D34-A92C-BFF954DDBA6D}" dt="2021-03-05T21:23:25.141" v="530"/>
        <pc:sldMkLst>
          <pc:docMk/>
          <pc:sldMk cId="0" sldId="259"/>
        </pc:sldMkLst>
        <pc:spChg chg="mod">
          <ac:chgData name="Maja Wieleba" userId="be8c1aa659128020" providerId="LiveId" clId="{4E375C05-9D1C-4D34-A92C-BFF954DDBA6D}" dt="2021-02-25T16:45:30.183" v="77" actId="208"/>
          <ac:spMkLst>
            <pc:docMk/>
            <pc:sldMk cId="0" sldId="259"/>
            <ac:spMk id="2" creationId="{00000000-0000-0000-0000-000000000000}"/>
          </ac:spMkLst>
        </pc:spChg>
        <pc:spChg chg="mod">
          <ac:chgData name="Maja Wieleba" userId="be8c1aa659128020" providerId="LiveId" clId="{4E375C05-9D1C-4D34-A92C-BFF954DDBA6D}" dt="2021-02-25T16:44:11.963" v="65" actId="27636"/>
          <ac:spMkLst>
            <pc:docMk/>
            <pc:sldMk cId="0" sldId="259"/>
            <ac:spMk id="3" creationId="{00000000-0000-0000-0000-000000000000}"/>
          </ac:spMkLst>
        </pc:spChg>
      </pc:sldChg>
      <pc:sldChg chg="addSp delSp modSp mod modTransition">
        <pc:chgData name="Maja Wieleba" userId="be8c1aa659128020" providerId="LiveId" clId="{4E375C05-9D1C-4D34-A92C-BFF954DDBA6D}" dt="2021-03-05T21:48:47.370" v="773" actId="1076"/>
        <pc:sldMkLst>
          <pc:docMk/>
          <pc:sldMk cId="0" sldId="260"/>
        </pc:sldMkLst>
        <pc:spChg chg="mod">
          <ac:chgData name="Maja Wieleba" userId="be8c1aa659128020" providerId="LiveId" clId="{4E375C05-9D1C-4D34-A92C-BFF954DDBA6D}" dt="2021-02-25T16:44:25.895" v="68" actId="27636"/>
          <ac:spMkLst>
            <pc:docMk/>
            <pc:sldMk cId="0" sldId="260"/>
            <ac:spMk id="3" creationId="{00000000-0000-0000-0000-000000000000}"/>
          </ac:spMkLst>
        </pc:spChg>
        <pc:picChg chg="add mod">
          <ac:chgData name="Maja Wieleba" userId="be8c1aa659128020" providerId="LiveId" clId="{4E375C05-9D1C-4D34-A92C-BFF954DDBA6D}" dt="2021-02-25T16:41:56.506" v="40" actId="1076"/>
          <ac:picMkLst>
            <pc:docMk/>
            <pc:sldMk cId="0" sldId="260"/>
            <ac:picMk id="2" creationId="{B19CFBF6-5A97-4768-A65A-906978AAF7B6}"/>
          </ac:picMkLst>
        </pc:picChg>
        <pc:picChg chg="add mod">
          <ac:chgData name="Maja Wieleba" userId="be8c1aa659128020" providerId="LiveId" clId="{4E375C05-9D1C-4D34-A92C-BFF954DDBA6D}" dt="2021-02-25T16:42:01.678" v="41" actId="1076"/>
          <ac:picMkLst>
            <pc:docMk/>
            <pc:sldMk cId="0" sldId="260"/>
            <ac:picMk id="4" creationId="{C2B51497-A691-4410-9046-5E54AC247D63}"/>
          </ac:picMkLst>
        </pc:picChg>
        <pc:picChg chg="add del mod">
          <ac:chgData name="Maja Wieleba" userId="be8c1aa659128020" providerId="LiveId" clId="{4E375C05-9D1C-4D34-A92C-BFF954DDBA6D}" dt="2021-03-05T21:46:56.457" v="764" actId="21"/>
          <ac:picMkLst>
            <pc:docMk/>
            <pc:sldMk cId="0" sldId="260"/>
            <ac:picMk id="5" creationId="{3469A2FA-7876-4EA5-898A-4520A305977B}"/>
          </ac:picMkLst>
        </pc:picChg>
        <pc:picChg chg="add mod">
          <ac:chgData name="Maja Wieleba" userId="be8c1aa659128020" providerId="LiveId" clId="{4E375C05-9D1C-4D34-A92C-BFF954DDBA6D}" dt="2021-03-05T21:48:47.370" v="773" actId="1076"/>
          <ac:picMkLst>
            <pc:docMk/>
            <pc:sldMk cId="0" sldId="260"/>
            <ac:picMk id="6" creationId="{B0024F55-3D8D-4DBD-A795-D3029FE1C1FB}"/>
          </ac:picMkLst>
        </pc:picChg>
      </pc:sldChg>
      <pc:sldChg chg="modSp mod modTransition">
        <pc:chgData name="Maja Wieleba" userId="be8c1aa659128020" providerId="LiveId" clId="{4E375C05-9D1C-4D34-A92C-BFF954DDBA6D}" dt="2021-02-25T17:01:29.440" v="214"/>
        <pc:sldMkLst>
          <pc:docMk/>
          <pc:sldMk cId="0" sldId="261"/>
        </pc:sldMkLst>
        <pc:spChg chg="mod">
          <ac:chgData name="Maja Wieleba" userId="be8c1aa659128020" providerId="LiveId" clId="{4E375C05-9D1C-4D34-A92C-BFF954DDBA6D}" dt="2021-02-25T16:45:21.916" v="76" actId="208"/>
          <ac:spMkLst>
            <pc:docMk/>
            <pc:sldMk cId="0" sldId="261"/>
            <ac:spMk id="2" creationId="{00000000-0000-0000-0000-000000000000}"/>
          </ac:spMkLst>
        </pc:spChg>
        <pc:spChg chg="mod">
          <ac:chgData name="Maja Wieleba" userId="be8c1aa659128020" providerId="LiveId" clId="{4E375C05-9D1C-4D34-A92C-BFF954DDBA6D}" dt="2021-02-25T16:44:48.863" v="72" actId="1076"/>
          <ac:spMkLst>
            <pc:docMk/>
            <pc:sldMk cId="0" sldId="261"/>
            <ac:spMk id="3" creationId="{00000000-0000-0000-0000-000000000000}"/>
          </ac:spMkLst>
        </pc:spChg>
        <pc:picChg chg="mod">
          <ac:chgData name="Maja Wieleba" userId="be8c1aa659128020" providerId="LiveId" clId="{4E375C05-9D1C-4D34-A92C-BFF954DDBA6D}" dt="2021-02-25T16:44:45.371" v="71" actId="1076"/>
          <ac:picMkLst>
            <pc:docMk/>
            <pc:sldMk cId="0" sldId="261"/>
            <ac:picMk id="5" creationId="{3479EBEA-1219-4FBB-BDF7-F52AE277B7C6}"/>
          </ac:picMkLst>
        </pc:picChg>
        <pc:picChg chg="mod">
          <ac:chgData name="Maja Wieleba" userId="be8c1aa659128020" providerId="LiveId" clId="{4E375C05-9D1C-4D34-A92C-BFF954DDBA6D}" dt="2021-02-25T16:44:53.541" v="73" actId="14100"/>
          <ac:picMkLst>
            <pc:docMk/>
            <pc:sldMk cId="0" sldId="261"/>
            <ac:picMk id="6" creationId="{53C40E02-ECA3-439F-BEB2-505C09DE0F97}"/>
          </ac:picMkLst>
        </pc:picChg>
        <pc:picChg chg="mod">
          <ac:chgData name="Maja Wieleba" userId="be8c1aa659128020" providerId="LiveId" clId="{4E375C05-9D1C-4D34-A92C-BFF954DDBA6D}" dt="2021-02-25T16:44:56.140" v="74" actId="14100"/>
          <ac:picMkLst>
            <pc:docMk/>
            <pc:sldMk cId="0" sldId="261"/>
            <ac:picMk id="7" creationId="{AF85D423-6249-4F8C-BEEE-7B2F8D5213CF}"/>
          </ac:picMkLst>
        </pc:picChg>
      </pc:sldChg>
      <pc:sldChg chg="modSp mod ord modTransition">
        <pc:chgData name="Maja Wieleba" userId="be8c1aa659128020" providerId="LiveId" clId="{4E375C05-9D1C-4D34-A92C-BFF954DDBA6D}" dt="2021-03-05T21:24:02.005" v="538"/>
        <pc:sldMkLst>
          <pc:docMk/>
          <pc:sldMk cId="0" sldId="262"/>
        </pc:sldMkLst>
        <pc:spChg chg="mod">
          <ac:chgData name="Maja Wieleba" userId="be8c1aa659128020" providerId="LiveId" clId="{4E375C05-9D1C-4D34-A92C-BFF954DDBA6D}" dt="2021-02-25T16:46:15.124" v="84" actId="208"/>
          <ac:spMkLst>
            <pc:docMk/>
            <pc:sldMk cId="0" sldId="262"/>
            <ac:spMk id="2" creationId="{00000000-0000-0000-0000-000000000000}"/>
          </ac:spMkLst>
        </pc:spChg>
        <pc:spChg chg="mod">
          <ac:chgData name="Maja Wieleba" userId="be8c1aa659128020" providerId="LiveId" clId="{4E375C05-9D1C-4D34-A92C-BFF954DDBA6D}" dt="2021-02-25T16:46:35.895" v="86" actId="1076"/>
          <ac:spMkLst>
            <pc:docMk/>
            <pc:sldMk cId="0" sldId="262"/>
            <ac:spMk id="3" creationId="{00000000-0000-0000-0000-000000000000}"/>
          </ac:spMkLst>
        </pc:spChg>
      </pc:sldChg>
      <pc:sldChg chg="addSp modSp mod ord modTransition">
        <pc:chgData name="Maja Wieleba" userId="be8c1aa659128020" providerId="LiveId" clId="{4E375C05-9D1C-4D34-A92C-BFF954DDBA6D}" dt="2021-03-05T21:23:32.159" v="534"/>
        <pc:sldMkLst>
          <pc:docMk/>
          <pc:sldMk cId="0" sldId="263"/>
        </pc:sldMkLst>
        <pc:spChg chg="mod">
          <ac:chgData name="Maja Wieleba" userId="be8c1aa659128020" providerId="LiveId" clId="{4E375C05-9D1C-4D34-A92C-BFF954DDBA6D}" dt="2021-02-25T16:47:05.578" v="93" actId="27636"/>
          <ac:spMkLst>
            <pc:docMk/>
            <pc:sldMk cId="0" sldId="263"/>
            <ac:spMk id="3" creationId="{00000000-0000-0000-0000-000000000000}"/>
          </ac:spMkLst>
        </pc:spChg>
        <pc:picChg chg="add mod ord">
          <ac:chgData name="Maja Wieleba" userId="be8c1aa659128020" providerId="LiveId" clId="{4E375C05-9D1C-4D34-A92C-BFF954DDBA6D}" dt="2021-03-05T21:22:46.709" v="525" actId="1076"/>
          <ac:picMkLst>
            <pc:docMk/>
            <pc:sldMk cId="0" sldId="263"/>
            <ac:picMk id="2" creationId="{84E90D16-1BF6-44FF-AF9D-E76CA6475D1C}"/>
          </ac:picMkLst>
        </pc:picChg>
        <pc:picChg chg="mod">
          <ac:chgData name="Maja Wieleba" userId="be8c1aa659128020" providerId="LiveId" clId="{4E375C05-9D1C-4D34-A92C-BFF954DDBA6D}" dt="2021-02-25T16:37:00.917" v="12" actId="1076"/>
          <ac:picMkLst>
            <pc:docMk/>
            <pc:sldMk cId="0" sldId="263"/>
            <ac:picMk id="4" creationId="{D7AE6456-CCA8-4CD2-B6B1-AF4F4AE8F3D2}"/>
          </ac:picMkLst>
        </pc:picChg>
        <pc:picChg chg="add mod ord">
          <ac:chgData name="Maja Wieleba" userId="be8c1aa659128020" providerId="LiveId" clId="{4E375C05-9D1C-4D34-A92C-BFF954DDBA6D}" dt="2021-03-05T21:22:48.682" v="526" actId="1076"/>
          <ac:picMkLst>
            <pc:docMk/>
            <pc:sldMk cId="0" sldId="263"/>
            <ac:picMk id="5" creationId="{EAEA6462-DD2E-4E39-883B-C90F0737F53D}"/>
          </ac:picMkLst>
        </pc:picChg>
      </pc:sldChg>
      <pc:sldChg chg="addSp delSp modSp new mod ord setBg">
        <pc:chgData name="Maja Wieleba" userId="be8c1aa659128020" providerId="LiveId" clId="{4E375C05-9D1C-4D34-A92C-BFF954DDBA6D}" dt="2021-03-05T22:27:55.241" v="1076" actId="1076"/>
        <pc:sldMkLst>
          <pc:docMk/>
          <pc:sldMk cId="1559225709" sldId="264"/>
        </pc:sldMkLst>
        <pc:spChg chg="mod">
          <ac:chgData name="Maja Wieleba" userId="be8c1aa659128020" providerId="LiveId" clId="{4E375C05-9D1C-4D34-A92C-BFF954DDBA6D}" dt="2021-03-05T22:27:55.241" v="1076" actId="1076"/>
          <ac:spMkLst>
            <pc:docMk/>
            <pc:sldMk cId="1559225709" sldId="264"/>
            <ac:spMk id="2" creationId="{687540A7-9F4F-4F80-A7A5-147E97C8A430}"/>
          </ac:spMkLst>
        </pc:spChg>
        <pc:spChg chg="mod">
          <ac:chgData name="Maja Wieleba" userId="be8c1aa659128020" providerId="LiveId" clId="{4E375C05-9D1C-4D34-A92C-BFF954DDBA6D}" dt="2021-03-05T22:27:47.923" v="1075" actId="2710"/>
          <ac:spMkLst>
            <pc:docMk/>
            <pc:sldMk cId="1559225709" sldId="264"/>
            <ac:spMk id="3" creationId="{C056A158-A17E-43C0-839C-E010BFE600EA}"/>
          </ac:spMkLst>
        </pc:spChg>
        <pc:picChg chg="add del mod">
          <ac:chgData name="Maja Wieleba" userId="be8c1aa659128020" providerId="LiveId" clId="{4E375C05-9D1C-4D34-A92C-BFF954DDBA6D}" dt="2021-03-05T21:52:08.404" v="808" actId="21"/>
          <ac:picMkLst>
            <pc:docMk/>
            <pc:sldMk cId="1559225709" sldId="264"/>
            <ac:picMk id="4" creationId="{686A1F69-2BEF-4E6E-950A-C559E0AD664D}"/>
          </ac:picMkLst>
        </pc:picChg>
        <pc:picChg chg="add del">
          <ac:chgData name="Maja Wieleba" userId="be8c1aa659128020" providerId="LiveId" clId="{4E375C05-9D1C-4D34-A92C-BFF954DDBA6D}" dt="2021-03-05T21:51:04.969" v="805" actId="21"/>
          <ac:picMkLst>
            <pc:docMk/>
            <pc:sldMk cId="1559225709" sldId="264"/>
            <ac:picMk id="5" creationId="{D8742BB8-E09B-4948-928E-0312B2E333F3}"/>
          </ac:picMkLst>
        </pc:picChg>
        <pc:picChg chg="add mod">
          <ac:chgData name="Maja Wieleba" userId="be8c1aa659128020" providerId="LiveId" clId="{4E375C05-9D1C-4D34-A92C-BFF954DDBA6D}" dt="2021-03-05T21:54:38.686" v="855" actId="1076"/>
          <ac:picMkLst>
            <pc:docMk/>
            <pc:sldMk cId="1559225709" sldId="264"/>
            <ac:picMk id="6" creationId="{5856EF35-B695-469C-AFBA-74B52F75DA43}"/>
          </ac:picMkLst>
        </pc:picChg>
      </pc:sldChg>
      <pc:sldChg chg="addSp modSp new mod ord setBg">
        <pc:chgData name="Maja Wieleba" userId="be8c1aa659128020" providerId="LiveId" clId="{4E375C05-9D1C-4D34-A92C-BFF954DDBA6D}" dt="2021-03-05T22:57:45.393" v="1342" actId="1076"/>
        <pc:sldMkLst>
          <pc:docMk/>
          <pc:sldMk cId="2642386863" sldId="265"/>
        </pc:sldMkLst>
        <pc:spChg chg="mod">
          <ac:chgData name="Maja Wieleba" userId="be8c1aa659128020" providerId="LiveId" clId="{4E375C05-9D1C-4D34-A92C-BFF954DDBA6D}" dt="2021-03-05T22:13:02.482" v="898" actId="1076"/>
          <ac:spMkLst>
            <pc:docMk/>
            <pc:sldMk cId="2642386863" sldId="265"/>
            <ac:spMk id="2" creationId="{410A7A48-ED40-414A-92D6-FCEC5266FE3B}"/>
          </ac:spMkLst>
        </pc:spChg>
        <pc:spChg chg="mod">
          <ac:chgData name="Maja Wieleba" userId="be8c1aa659128020" providerId="LiveId" clId="{4E375C05-9D1C-4D34-A92C-BFF954DDBA6D}" dt="2021-03-05T22:57:45.393" v="1342" actId="1076"/>
          <ac:spMkLst>
            <pc:docMk/>
            <pc:sldMk cId="2642386863" sldId="265"/>
            <ac:spMk id="3" creationId="{79E6424D-2187-4E86-9E1A-1E5443D9DE97}"/>
          </ac:spMkLst>
        </pc:spChg>
        <pc:picChg chg="add mod">
          <ac:chgData name="Maja Wieleba" userId="be8c1aa659128020" providerId="LiveId" clId="{4E375C05-9D1C-4D34-A92C-BFF954DDBA6D}" dt="2021-03-05T22:12:30.474" v="891" actId="1076"/>
          <ac:picMkLst>
            <pc:docMk/>
            <pc:sldMk cId="2642386863" sldId="265"/>
            <ac:picMk id="4" creationId="{B870B7A1-69A0-4D4A-94E4-E3607EDAB4A7}"/>
          </ac:picMkLst>
        </pc:picChg>
        <pc:picChg chg="add mod modCrop">
          <ac:chgData name="Maja Wieleba" userId="be8c1aa659128020" providerId="LiveId" clId="{4E375C05-9D1C-4D34-A92C-BFF954DDBA6D}" dt="2021-03-05T22:12:55.651" v="897" actId="1440"/>
          <ac:picMkLst>
            <pc:docMk/>
            <pc:sldMk cId="2642386863" sldId="265"/>
            <ac:picMk id="5" creationId="{1D98D78E-6F6E-4083-9663-7C48F218F1B6}"/>
          </ac:picMkLst>
        </pc:picChg>
      </pc:sldChg>
      <pc:sldChg chg="addSp delSp modSp new mod setBg">
        <pc:chgData name="Maja Wieleba" userId="be8c1aa659128020" providerId="LiveId" clId="{4E375C05-9D1C-4D34-A92C-BFF954DDBA6D}" dt="2021-03-05T22:26:52.968" v="1065" actId="1076"/>
        <pc:sldMkLst>
          <pc:docMk/>
          <pc:sldMk cId="1456155450" sldId="266"/>
        </pc:sldMkLst>
        <pc:spChg chg="mod">
          <ac:chgData name="Maja Wieleba" userId="be8c1aa659128020" providerId="LiveId" clId="{4E375C05-9D1C-4D34-A92C-BFF954DDBA6D}" dt="2021-03-05T22:23:22.856" v="1032" actId="1076"/>
          <ac:spMkLst>
            <pc:docMk/>
            <pc:sldMk cId="1456155450" sldId="266"/>
            <ac:spMk id="2" creationId="{98B8ED1F-7A87-45A0-832E-7BF7AE2C7563}"/>
          </ac:spMkLst>
        </pc:spChg>
        <pc:spChg chg="mod">
          <ac:chgData name="Maja Wieleba" userId="be8c1aa659128020" providerId="LiveId" clId="{4E375C05-9D1C-4D34-A92C-BFF954DDBA6D}" dt="2021-03-05T22:26:52.968" v="1065" actId="1076"/>
          <ac:spMkLst>
            <pc:docMk/>
            <pc:sldMk cId="1456155450" sldId="266"/>
            <ac:spMk id="3" creationId="{82630D48-840D-46E8-B6F9-8E3086B9F4EE}"/>
          </ac:spMkLst>
        </pc:spChg>
        <pc:picChg chg="add mod">
          <ac:chgData name="Maja Wieleba" userId="be8c1aa659128020" providerId="LiveId" clId="{4E375C05-9D1C-4D34-A92C-BFF954DDBA6D}" dt="2021-03-05T22:23:04.649" v="1027" actId="1076"/>
          <ac:picMkLst>
            <pc:docMk/>
            <pc:sldMk cId="1456155450" sldId="266"/>
            <ac:picMk id="4" creationId="{E23223F7-7742-413F-BCE3-9A13CD5F9428}"/>
          </ac:picMkLst>
        </pc:picChg>
        <pc:picChg chg="add del mod">
          <ac:chgData name="Maja Wieleba" userId="be8c1aa659128020" providerId="LiveId" clId="{4E375C05-9D1C-4D34-A92C-BFF954DDBA6D}" dt="2021-03-05T22:18:04.606" v="956" actId="21"/>
          <ac:picMkLst>
            <pc:docMk/>
            <pc:sldMk cId="1456155450" sldId="266"/>
            <ac:picMk id="5" creationId="{05F8062F-5C5E-467D-B3B7-A393E594A0A6}"/>
          </ac:picMkLst>
        </pc:picChg>
        <pc:picChg chg="add del mod ord">
          <ac:chgData name="Maja Wieleba" userId="be8c1aa659128020" providerId="LiveId" clId="{4E375C05-9D1C-4D34-A92C-BFF954DDBA6D}" dt="2021-03-05T22:18:06.867" v="957" actId="21"/>
          <ac:picMkLst>
            <pc:docMk/>
            <pc:sldMk cId="1456155450" sldId="266"/>
            <ac:picMk id="6" creationId="{DDD8F4F1-D5E6-458A-A393-EF14E89AB484}"/>
          </ac:picMkLst>
        </pc:picChg>
        <pc:picChg chg="add mod">
          <ac:chgData name="Maja Wieleba" userId="be8c1aa659128020" providerId="LiveId" clId="{4E375C05-9D1C-4D34-A92C-BFF954DDBA6D}" dt="2021-03-05T22:23:07.358" v="1028" actId="1076"/>
          <ac:picMkLst>
            <pc:docMk/>
            <pc:sldMk cId="1456155450" sldId="266"/>
            <ac:picMk id="7" creationId="{6AD87230-9E0E-4C98-9C13-CCE0231C753D}"/>
          </ac:picMkLst>
        </pc:picChg>
        <pc:picChg chg="add del mod">
          <ac:chgData name="Maja Wieleba" userId="be8c1aa659128020" providerId="LiveId" clId="{4E375C05-9D1C-4D34-A92C-BFF954DDBA6D}" dt="2021-03-05T22:20:35.380" v="999" actId="21"/>
          <ac:picMkLst>
            <pc:docMk/>
            <pc:sldMk cId="1456155450" sldId="266"/>
            <ac:picMk id="8" creationId="{F55E9F9E-F4A0-48AF-8327-436D80A82D12}"/>
          </ac:picMkLst>
        </pc:picChg>
        <pc:picChg chg="add del">
          <ac:chgData name="Maja Wieleba" userId="be8c1aa659128020" providerId="LiveId" clId="{4E375C05-9D1C-4D34-A92C-BFF954DDBA6D}" dt="2021-03-05T22:21:17.877" v="1004" actId="21"/>
          <ac:picMkLst>
            <pc:docMk/>
            <pc:sldMk cId="1456155450" sldId="266"/>
            <ac:picMk id="9" creationId="{726DDFBC-2144-4B28-8F06-1D18262AB3FA}"/>
          </ac:picMkLst>
        </pc:picChg>
        <pc:picChg chg="add mod ord">
          <ac:chgData name="Maja Wieleba" userId="be8c1aa659128020" providerId="LiveId" clId="{4E375C05-9D1C-4D34-A92C-BFF954DDBA6D}" dt="2021-03-05T22:23:15.614" v="1030" actId="1076"/>
          <ac:picMkLst>
            <pc:docMk/>
            <pc:sldMk cId="1456155450" sldId="266"/>
            <ac:picMk id="10" creationId="{61C21CF0-805B-4649-9A8E-280E821423B7}"/>
          </ac:picMkLst>
        </pc:picChg>
        <pc:picChg chg="add mod">
          <ac:chgData name="Maja Wieleba" userId="be8c1aa659128020" providerId="LiveId" clId="{4E375C05-9D1C-4D34-A92C-BFF954DDBA6D}" dt="2021-03-05T22:23:18.120" v="1031" actId="1076"/>
          <ac:picMkLst>
            <pc:docMk/>
            <pc:sldMk cId="1456155450" sldId="266"/>
            <ac:picMk id="11" creationId="{8A906B2D-78CD-4D81-B5BF-08808A8CEE28}"/>
          </ac:picMkLst>
        </pc:picChg>
      </pc:sldChg>
      <pc:sldChg chg="addSp modSp add mod setBg">
        <pc:chgData name="Maja Wieleba" userId="be8c1aa659128020" providerId="LiveId" clId="{4E375C05-9D1C-4D34-A92C-BFF954DDBA6D}" dt="2021-03-05T22:37:57.032" v="1190" actId="1076"/>
        <pc:sldMkLst>
          <pc:docMk/>
          <pc:sldMk cId="2292059207" sldId="267"/>
        </pc:sldMkLst>
        <pc:spChg chg="mod">
          <ac:chgData name="Maja Wieleba" userId="be8c1aa659128020" providerId="LiveId" clId="{4E375C05-9D1C-4D34-A92C-BFF954DDBA6D}" dt="2021-03-05T22:37:57.032" v="1190" actId="1076"/>
          <ac:spMkLst>
            <pc:docMk/>
            <pc:sldMk cId="2292059207" sldId="267"/>
            <ac:spMk id="2" creationId="{98B8ED1F-7A87-45A0-832E-7BF7AE2C7563}"/>
          </ac:spMkLst>
        </pc:spChg>
        <pc:spChg chg="mod">
          <ac:chgData name="Maja Wieleba" userId="be8c1aa659128020" providerId="LiveId" clId="{4E375C05-9D1C-4D34-A92C-BFF954DDBA6D}" dt="2021-03-05T22:37:51.617" v="1189" actId="1076"/>
          <ac:spMkLst>
            <pc:docMk/>
            <pc:sldMk cId="2292059207" sldId="267"/>
            <ac:spMk id="3" creationId="{82630D48-840D-46E8-B6F9-8E3086B9F4EE}"/>
          </ac:spMkLst>
        </pc:spChg>
        <pc:picChg chg="add mod">
          <ac:chgData name="Maja Wieleba" userId="be8c1aa659128020" providerId="LiveId" clId="{4E375C05-9D1C-4D34-A92C-BFF954DDBA6D}" dt="2021-03-05T22:37:01.848" v="1180" actId="1076"/>
          <ac:picMkLst>
            <pc:docMk/>
            <pc:sldMk cId="2292059207" sldId="267"/>
            <ac:picMk id="4" creationId="{6C145A59-58D6-4CC2-8F85-E759F59ED55B}"/>
          </ac:picMkLst>
        </pc:picChg>
        <pc:picChg chg="add mod">
          <ac:chgData name="Maja Wieleba" userId="be8c1aa659128020" providerId="LiveId" clId="{4E375C05-9D1C-4D34-A92C-BFF954DDBA6D}" dt="2021-03-05T22:37:17.053" v="1182" actId="1076"/>
          <ac:picMkLst>
            <pc:docMk/>
            <pc:sldMk cId="2292059207" sldId="267"/>
            <ac:picMk id="5" creationId="{26DE7389-8BCC-4726-8093-63512152CAB8}"/>
          </ac:picMkLst>
        </pc:picChg>
        <pc:picChg chg="add mod">
          <ac:chgData name="Maja Wieleba" userId="be8c1aa659128020" providerId="LiveId" clId="{4E375C05-9D1C-4D34-A92C-BFF954DDBA6D}" dt="2021-03-05T22:37:38.686" v="1186" actId="14100"/>
          <ac:picMkLst>
            <pc:docMk/>
            <pc:sldMk cId="2292059207" sldId="267"/>
            <ac:picMk id="6" creationId="{AF411407-778C-4653-B1EC-7F3DD4A7E79A}"/>
          </ac:picMkLst>
        </pc:picChg>
        <pc:picChg chg="add mod">
          <ac:chgData name="Maja Wieleba" userId="be8c1aa659128020" providerId="LiveId" clId="{4E375C05-9D1C-4D34-A92C-BFF954DDBA6D}" dt="2021-03-05T22:37:09.363" v="1181" actId="1076"/>
          <ac:picMkLst>
            <pc:docMk/>
            <pc:sldMk cId="2292059207" sldId="267"/>
            <ac:picMk id="7" creationId="{EA53B4FC-0D78-47D5-A10E-BBA30FB6A19C}"/>
          </ac:picMkLst>
        </pc:picChg>
        <pc:picChg chg="add mod">
          <ac:chgData name="Maja Wieleba" userId="be8c1aa659128020" providerId="LiveId" clId="{4E375C05-9D1C-4D34-A92C-BFF954DDBA6D}" dt="2021-03-05T22:37:40.888" v="1187" actId="14100"/>
          <ac:picMkLst>
            <pc:docMk/>
            <pc:sldMk cId="2292059207" sldId="267"/>
            <ac:picMk id="8" creationId="{A2397059-F8EC-4378-8033-7414C7A01EF3}"/>
          </ac:picMkLst>
        </pc:picChg>
        <pc:picChg chg="add mod">
          <ac:chgData name="Maja Wieleba" userId="be8c1aa659128020" providerId="LiveId" clId="{4E375C05-9D1C-4D34-A92C-BFF954DDBA6D}" dt="2021-03-05T22:37:36.221" v="1185" actId="14100"/>
          <ac:picMkLst>
            <pc:docMk/>
            <pc:sldMk cId="2292059207" sldId="267"/>
            <ac:picMk id="9" creationId="{8BD6C455-C2E3-430D-B99F-7868F6AFD6F4}"/>
          </ac:picMkLst>
        </pc:picChg>
        <pc:picChg chg="add mod">
          <ac:chgData name="Maja Wieleba" userId="be8c1aa659128020" providerId="LiveId" clId="{4E375C05-9D1C-4D34-A92C-BFF954DDBA6D}" dt="2021-03-05T22:37:28.663" v="1184" actId="1076"/>
          <ac:picMkLst>
            <pc:docMk/>
            <pc:sldMk cId="2292059207" sldId="267"/>
            <ac:picMk id="10" creationId="{A1860F2E-075B-4335-BD49-52187846F799}"/>
          </ac:picMkLst>
        </pc:picChg>
        <pc:picChg chg="add mod">
          <ac:chgData name="Maja Wieleba" userId="be8c1aa659128020" providerId="LiveId" clId="{4E375C05-9D1C-4D34-A92C-BFF954DDBA6D}" dt="2021-03-05T22:37:22.904" v="1183" actId="1076"/>
          <ac:picMkLst>
            <pc:docMk/>
            <pc:sldMk cId="2292059207" sldId="267"/>
            <ac:picMk id="11" creationId="{88FD4EF6-F1C2-4098-AC67-73327C9D3276}"/>
          </ac:picMkLst>
        </pc:picChg>
        <pc:picChg chg="add mod">
          <ac:chgData name="Maja Wieleba" userId="be8c1aa659128020" providerId="LiveId" clId="{4E375C05-9D1C-4D34-A92C-BFF954DDBA6D}" dt="2021-03-05T22:37:43.752" v="1188" actId="14100"/>
          <ac:picMkLst>
            <pc:docMk/>
            <pc:sldMk cId="2292059207" sldId="267"/>
            <ac:picMk id="12" creationId="{9DF97461-1535-4E48-8F5F-A60AC7D912BF}"/>
          </ac:picMkLst>
        </pc:picChg>
      </pc:sldChg>
      <pc:sldChg chg="modSp add del mod">
        <pc:chgData name="Maja Wieleba" userId="be8c1aa659128020" providerId="LiveId" clId="{4E375C05-9D1C-4D34-A92C-BFF954DDBA6D}" dt="2021-03-05T21:18:43.914" v="399" actId="2696"/>
        <pc:sldMkLst>
          <pc:docMk/>
          <pc:sldMk cId="204642098" sldId="268"/>
        </pc:sldMkLst>
        <pc:spChg chg="mod">
          <ac:chgData name="Maja Wieleba" userId="be8c1aa659128020" providerId="LiveId" clId="{4E375C05-9D1C-4D34-A92C-BFF954DDBA6D}" dt="2021-03-05T21:18:36.244" v="397" actId="21"/>
          <ac:spMkLst>
            <pc:docMk/>
            <pc:sldMk cId="204642098" sldId="268"/>
            <ac:spMk id="3" creationId="{82630D48-840D-46E8-B6F9-8E3086B9F4EE}"/>
          </ac:spMkLst>
        </pc:spChg>
      </pc:sldChg>
      <pc:sldChg chg="addSp modSp new mod ord setBg">
        <pc:chgData name="Maja Wieleba" userId="be8c1aa659128020" providerId="LiveId" clId="{4E375C05-9D1C-4D34-A92C-BFF954DDBA6D}" dt="2021-03-05T22:40:20.616" v="1203" actId="1076"/>
        <pc:sldMkLst>
          <pc:docMk/>
          <pc:sldMk cId="1303197339" sldId="269"/>
        </pc:sldMkLst>
        <pc:spChg chg="mod">
          <ac:chgData name="Maja Wieleba" userId="be8c1aa659128020" providerId="LiveId" clId="{4E375C05-9D1C-4D34-A92C-BFF954DDBA6D}" dt="2021-03-05T22:40:20.616" v="1203" actId="1076"/>
          <ac:spMkLst>
            <pc:docMk/>
            <pc:sldMk cId="1303197339" sldId="269"/>
            <ac:spMk id="2" creationId="{2A0D594E-C7E2-47E4-B4E6-2C69C2157349}"/>
          </ac:spMkLst>
        </pc:spChg>
        <pc:spChg chg="mod">
          <ac:chgData name="Maja Wieleba" userId="be8c1aa659128020" providerId="LiveId" clId="{4E375C05-9D1C-4D34-A92C-BFF954DDBA6D}" dt="2021-03-05T22:40:12.115" v="1202" actId="5793"/>
          <ac:spMkLst>
            <pc:docMk/>
            <pc:sldMk cId="1303197339" sldId="269"/>
            <ac:spMk id="3" creationId="{502AB3FD-1DE2-4D2E-9212-48AEF9275D67}"/>
          </ac:spMkLst>
        </pc:spChg>
        <pc:picChg chg="add mod">
          <ac:chgData name="Maja Wieleba" userId="be8c1aa659128020" providerId="LiveId" clId="{4E375C05-9D1C-4D34-A92C-BFF954DDBA6D}" dt="2021-03-05T22:25:46.281" v="1059" actId="1076"/>
          <ac:picMkLst>
            <pc:docMk/>
            <pc:sldMk cId="1303197339" sldId="269"/>
            <ac:picMk id="4" creationId="{58B1CC09-B2DD-4CCA-A659-B620DE99E7E0}"/>
          </ac:picMkLst>
        </pc:picChg>
      </pc:sldChg>
      <pc:sldChg chg="addSp delSp modSp new mod ord setBg">
        <pc:chgData name="Maja Wieleba" userId="be8c1aa659128020" providerId="LiveId" clId="{4E375C05-9D1C-4D34-A92C-BFF954DDBA6D}" dt="2021-03-05T22:28:22.430" v="1080" actId="1076"/>
        <pc:sldMkLst>
          <pc:docMk/>
          <pc:sldMk cId="311596987" sldId="270"/>
        </pc:sldMkLst>
        <pc:spChg chg="mod">
          <ac:chgData name="Maja Wieleba" userId="be8c1aa659128020" providerId="LiveId" clId="{4E375C05-9D1C-4D34-A92C-BFF954DDBA6D}" dt="2021-03-05T21:41:53.578" v="726" actId="1076"/>
          <ac:spMkLst>
            <pc:docMk/>
            <pc:sldMk cId="311596987" sldId="270"/>
            <ac:spMk id="2" creationId="{98577F88-4015-4086-A1E3-0FF32763DA62}"/>
          </ac:spMkLst>
        </pc:spChg>
        <pc:spChg chg="mod">
          <ac:chgData name="Maja Wieleba" userId="be8c1aa659128020" providerId="LiveId" clId="{4E375C05-9D1C-4D34-A92C-BFF954DDBA6D}" dt="2021-03-05T22:28:22.430" v="1080" actId="1076"/>
          <ac:spMkLst>
            <pc:docMk/>
            <pc:sldMk cId="311596987" sldId="270"/>
            <ac:spMk id="3" creationId="{4CD8B6FE-131B-4883-B08A-EFF82D51E49C}"/>
          </ac:spMkLst>
        </pc:spChg>
        <pc:picChg chg="add mod">
          <ac:chgData name="Maja Wieleba" userId="be8c1aa659128020" providerId="LiveId" clId="{4E375C05-9D1C-4D34-A92C-BFF954DDBA6D}" dt="2021-03-05T21:40:54.740" v="717" actId="1076"/>
          <ac:picMkLst>
            <pc:docMk/>
            <pc:sldMk cId="311596987" sldId="270"/>
            <ac:picMk id="4" creationId="{66904772-F51F-4BCD-8FE8-5BA70D78AC82}"/>
          </ac:picMkLst>
        </pc:picChg>
        <pc:picChg chg="add del mod ord">
          <ac:chgData name="Maja Wieleba" userId="be8c1aa659128020" providerId="LiveId" clId="{4E375C05-9D1C-4D34-A92C-BFF954DDBA6D}" dt="2021-03-05T21:35:47.332" v="616" actId="21"/>
          <ac:picMkLst>
            <pc:docMk/>
            <pc:sldMk cId="311596987" sldId="270"/>
            <ac:picMk id="5" creationId="{7AFE9A34-B405-40FE-B5D5-77A449FAC868}"/>
          </ac:picMkLst>
        </pc:picChg>
        <pc:picChg chg="add del">
          <ac:chgData name="Maja Wieleba" userId="be8c1aa659128020" providerId="LiveId" clId="{4E375C05-9D1C-4D34-A92C-BFF954DDBA6D}" dt="2021-03-05T21:33:50.128" v="603" actId="21"/>
          <ac:picMkLst>
            <pc:docMk/>
            <pc:sldMk cId="311596987" sldId="270"/>
            <ac:picMk id="6" creationId="{4E46C56E-4BB4-4E97-95F8-1D62474E4F5E}"/>
          </ac:picMkLst>
        </pc:picChg>
        <pc:picChg chg="add del mod">
          <ac:chgData name="Maja Wieleba" userId="be8c1aa659128020" providerId="LiveId" clId="{4E375C05-9D1C-4D34-A92C-BFF954DDBA6D}" dt="2021-03-05T21:35:49.716" v="617" actId="21"/>
          <ac:picMkLst>
            <pc:docMk/>
            <pc:sldMk cId="311596987" sldId="270"/>
            <ac:picMk id="7" creationId="{C0847BFE-D7B1-4919-A2F1-2A1338AF5968}"/>
          </ac:picMkLst>
        </pc:picChg>
        <pc:picChg chg="add mod ord">
          <ac:chgData name="Maja Wieleba" userId="be8c1aa659128020" providerId="LiveId" clId="{4E375C05-9D1C-4D34-A92C-BFF954DDBA6D}" dt="2021-03-05T21:39:22.441" v="659" actId="1076"/>
          <ac:picMkLst>
            <pc:docMk/>
            <pc:sldMk cId="311596987" sldId="270"/>
            <ac:picMk id="8" creationId="{9C46FFC6-5FDD-4A7D-996C-684935CA2699}"/>
          </ac:picMkLst>
        </pc:picChg>
        <pc:picChg chg="add mod modCrop">
          <ac:chgData name="Maja Wieleba" userId="be8c1aa659128020" providerId="LiveId" clId="{4E375C05-9D1C-4D34-A92C-BFF954DDBA6D}" dt="2021-03-05T21:40:47.551" v="716" actId="1076"/>
          <ac:picMkLst>
            <pc:docMk/>
            <pc:sldMk cId="311596987" sldId="270"/>
            <ac:picMk id="9" creationId="{0EF698CF-8B50-4981-B571-F13A16510DD0}"/>
          </ac:picMkLst>
        </pc:picChg>
      </pc:sldChg>
      <pc:sldChg chg="addSp modSp new mod setBg">
        <pc:chgData name="Maja Wieleba" userId="be8c1aa659128020" providerId="LiveId" clId="{4E375C05-9D1C-4D34-A92C-BFF954DDBA6D}" dt="2021-03-05T22:45:15.865" v="1241" actId="1076"/>
        <pc:sldMkLst>
          <pc:docMk/>
          <pc:sldMk cId="1454942856" sldId="271"/>
        </pc:sldMkLst>
        <pc:spChg chg="mod">
          <ac:chgData name="Maja Wieleba" userId="be8c1aa659128020" providerId="LiveId" clId="{4E375C05-9D1C-4D34-A92C-BFF954DDBA6D}" dt="2021-03-05T22:39:04.286" v="1197" actId="1076"/>
          <ac:spMkLst>
            <pc:docMk/>
            <pc:sldMk cId="1454942856" sldId="271"/>
            <ac:spMk id="2" creationId="{764AF419-21E8-453F-ACF0-43850DE6ADB8}"/>
          </ac:spMkLst>
        </pc:spChg>
        <pc:spChg chg="mod">
          <ac:chgData name="Maja Wieleba" userId="be8c1aa659128020" providerId="LiveId" clId="{4E375C05-9D1C-4D34-A92C-BFF954DDBA6D}" dt="2021-03-05T22:44:59.767" v="1236" actId="1076"/>
          <ac:spMkLst>
            <pc:docMk/>
            <pc:sldMk cId="1454942856" sldId="271"/>
            <ac:spMk id="3" creationId="{85A987C8-498B-41AD-851C-373656151D13}"/>
          </ac:spMkLst>
        </pc:spChg>
        <pc:picChg chg="add mod">
          <ac:chgData name="Maja Wieleba" userId="be8c1aa659128020" providerId="LiveId" clId="{4E375C05-9D1C-4D34-A92C-BFF954DDBA6D}" dt="2021-03-05T22:45:10.760" v="1240" actId="1076"/>
          <ac:picMkLst>
            <pc:docMk/>
            <pc:sldMk cId="1454942856" sldId="271"/>
            <ac:picMk id="4" creationId="{3818DA70-B3C2-4BA1-8580-6219AEB9FFBF}"/>
          </ac:picMkLst>
        </pc:picChg>
        <pc:picChg chg="add mod">
          <ac:chgData name="Maja Wieleba" userId="be8c1aa659128020" providerId="LiveId" clId="{4E375C05-9D1C-4D34-A92C-BFF954DDBA6D}" dt="2021-03-05T22:45:15.865" v="1241" actId="1076"/>
          <ac:picMkLst>
            <pc:docMk/>
            <pc:sldMk cId="1454942856" sldId="271"/>
            <ac:picMk id="5" creationId="{4AC1CADE-6304-436B-8383-7E74B9CFE03F}"/>
          </ac:picMkLst>
        </pc:picChg>
      </pc:sldChg>
      <pc:sldChg chg="addSp delSp modSp new mod ord setBg">
        <pc:chgData name="Maja Wieleba" userId="be8c1aa659128020" providerId="LiveId" clId="{4E375C05-9D1C-4D34-A92C-BFF954DDBA6D}" dt="2021-03-05T22:57:18.909" v="1341" actId="1076"/>
        <pc:sldMkLst>
          <pc:docMk/>
          <pc:sldMk cId="761717905" sldId="272"/>
        </pc:sldMkLst>
        <pc:spChg chg="mod">
          <ac:chgData name="Maja Wieleba" userId="be8c1aa659128020" providerId="LiveId" clId="{4E375C05-9D1C-4D34-A92C-BFF954DDBA6D}" dt="2021-03-05T22:57:18.909" v="1341" actId="1076"/>
          <ac:spMkLst>
            <pc:docMk/>
            <pc:sldMk cId="761717905" sldId="272"/>
            <ac:spMk id="2" creationId="{896D5933-AF52-47AF-8AF0-75A8AC759D7A}"/>
          </ac:spMkLst>
        </pc:spChg>
        <pc:spChg chg="mod">
          <ac:chgData name="Maja Wieleba" userId="be8c1aa659128020" providerId="LiveId" clId="{4E375C05-9D1C-4D34-A92C-BFF954DDBA6D}" dt="2021-03-05T22:55:20.717" v="1314" actId="1076"/>
          <ac:spMkLst>
            <pc:docMk/>
            <pc:sldMk cId="761717905" sldId="272"/>
            <ac:spMk id="3" creationId="{B26F9444-28B3-4743-B411-AA1595CF41BE}"/>
          </ac:spMkLst>
        </pc:spChg>
        <pc:picChg chg="add del mod">
          <ac:chgData name="Maja Wieleba" userId="be8c1aa659128020" providerId="LiveId" clId="{4E375C05-9D1C-4D34-A92C-BFF954DDBA6D}" dt="2021-03-05T22:47:04.680" v="1261" actId="21"/>
          <ac:picMkLst>
            <pc:docMk/>
            <pc:sldMk cId="761717905" sldId="272"/>
            <ac:picMk id="4" creationId="{FBBB8839-71AB-4EDE-A164-8B317E3BA456}"/>
          </ac:picMkLst>
        </pc:picChg>
        <pc:picChg chg="add mod modCrop">
          <ac:chgData name="Maja Wieleba" userId="be8c1aa659128020" providerId="LiveId" clId="{4E375C05-9D1C-4D34-A92C-BFF954DDBA6D}" dt="2021-03-05T22:55:36.637" v="1322" actId="1076"/>
          <ac:picMkLst>
            <pc:docMk/>
            <pc:sldMk cId="761717905" sldId="272"/>
            <ac:picMk id="5" creationId="{93212BFD-D124-4A0A-A51C-52DF20D9F499}"/>
          </ac:picMkLst>
        </pc:picChg>
      </pc:sldChg>
      <pc:sldChg chg="addSp delSp modSp new mod setBg">
        <pc:chgData name="Maja Wieleba" userId="be8c1aa659128020" providerId="LiveId" clId="{4E375C05-9D1C-4D34-A92C-BFF954DDBA6D}" dt="2021-03-05T22:57:07.073" v="1336" actId="1076"/>
        <pc:sldMkLst>
          <pc:docMk/>
          <pc:sldMk cId="1179206824" sldId="273"/>
        </pc:sldMkLst>
        <pc:spChg chg="del">
          <ac:chgData name="Maja Wieleba" userId="be8c1aa659128020" providerId="LiveId" clId="{4E375C05-9D1C-4D34-A92C-BFF954DDBA6D}" dt="2021-03-05T22:47:13.426" v="1263" actId="21"/>
          <ac:spMkLst>
            <pc:docMk/>
            <pc:sldMk cId="1179206824" sldId="273"/>
            <ac:spMk id="2" creationId="{91777ACB-FBE7-4D9D-B148-46053E390C19}"/>
          </ac:spMkLst>
        </pc:spChg>
        <pc:spChg chg="del">
          <ac:chgData name="Maja Wieleba" userId="be8c1aa659128020" providerId="LiveId" clId="{4E375C05-9D1C-4D34-A92C-BFF954DDBA6D}" dt="2021-03-05T22:47:07.997" v="1262"/>
          <ac:spMkLst>
            <pc:docMk/>
            <pc:sldMk cId="1179206824" sldId="273"/>
            <ac:spMk id="3" creationId="{2CFDC8CC-9AF6-49E9-977E-9E23E1E45A92}"/>
          </ac:spMkLst>
        </pc:spChg>
        <pc:spChg chg="add del mod">
          <ac:chgData name="Maja Wieleba" userId="be8c1aa659128020" providerId="LiveId" clId="{4E375C05-9D1C-4D34-A92C-BFF954DDBA6D}" dt="2021-03-05T22:52:05.346" v="1275" actId="21"/>
          <ac:spMkLst>
            <pc:docMk/>
            <pc:sldMk cId="1179206824" sldId="273"/>
            <ac:spMk id="9" creationId="{30BB944B-15DA-43CE-A902-DEA7189F3CAC}"/>
          </ac:spMkLst>
        </pc:spChg>
        <pc:picChg chg="add del mod">
          <ac:chgData name="Maja Wieleba" userId="be8c1aa659128020" providerId="LiveId" clId="{4E375C05-9D1C-4D34-A92C-BFF954DDBA6D}" dt="2021-03-05T22:51:59.737" v="1273" actId="21"/>
          <ac:picMkLst>
            <pc:docMk/>
            <pc:sldMk cId="1179206824" sldId="273"/>
            <ac:picMk id="4" creationId="{BA20E214-F904-4150-9786-61714790C415}"/>
          </ac:picMkLst>
        </pc:picChg>
        <pc:picChg chg="add del mod">
          <ac:chgData name="Maja Wieleba" userId="be8c1aa659128020" providerId="LiveId" clId="{4E375C05-9D1C-4D34-A92C-BFF954DDBA6D}" dt="2021-03-05T22:48:24.210" v="1267" actId="21"/>
          <ac:picMkLst>
            <pc:docMk/>
            <pc:sldMk cId="1179206824" sldId="273"/>
            <ac:picMk id="5" creationId="{F0E0C92E-A1BE-4831-9538-8EA34C08D0B8}"/>
          </ac:picMkLst>
        </pc:picChg>
        <pc:picChg chg="add del mod">
          <ac:chgData name="Maja Wieleba" userId="be8c1aa659128020" providerId="LiveId" clId="{4E375C05-9D1C-4D34-A92C-BFF954DDBA6D}" dt="2021-03-05T22:52:01.770" v="1274" actId="21"/>
          <ac:picMkLst>
            <pc:docMk/>
            <pc:sldMk cId="1179206824" sldId="273"/>
            <ac:picMk id="6" creationId="{F867C1E1-842E-4B78-96F5-B53A9E4FCDB8}"/>
          </ac:picMkLst>
        </pc:picChg>
        <pc:picChg chg="add mod">
          <ac:chgData name="Maja Wieleba" userId="be8c1aa659128020" providerId="LiveId" clId="{4E375C05-9D1C-4D34-A92C-BFF954DDBA6D}" dt="2021-03-05T22:56:25.265" v="1328" actId="1076"/>
          <ac:picMkLst>
            <pc:docMk/>
            <pc:sldMk cId="1179206824" sldId="273"/>
            <ac:picMk id="7" creationId="{57BC5223-98BA-4F96-9AF7-FD24758A6F6C}"/>
          </ac:picMkLst>
        </pc:picChg>
        <pc:picChg chg="add mod ord">
          <ac:chgData name="Maja Wieleba" userId="be8c1aa659128020" providerId="LiveId" clId="{4E375C05-9D1C-4D34-A92C-BFF954DDBA6D}" dt="2021-03-05T22:56:38.408" v="1331" actId="1076"/>
          <ac:picMkLst>
            <pc:docMk/>
            <pc:sldMk cId="1179206824" sldId="273"/>
            <ac:picMk id="10" creationId="{2E0BF0BB-40BA-470A-B5CC-62EB338D9F65}"/>
          </ac:picMkLst>
        </pc:picChg>
        <pc:picChg chg="add mod ord">
          <ac:chgData name="Maja Wieleba" userId="be8c1aa659128020" providerId="LiveId" clId="{4E375C05-9D1C-4D34-A92C-BFF954DDBA6D}" dt="2021-03-05T22:57:07.073" v="1336" actId="1076"/>
          <ac:picMkLst>
            <pc:docMk/>
            <pc:sldMk cId="1179206824" sldId="273"/>
            <ac:picMk id="11" creationId="{40194C57-A0C3-4CA2-8012-BECB0D67EDAE}"/>
          </ac:picMkLst>
        </pc:picChg>
      </pc:sldChg>
      <pc:sldMasterChg chg="modTransition modSldLayout">
        <pc:chgData name="Maja Wieleba" userId="be8c1aa659128020" providerId="LiveId" clId="{4E375C05-9D1C-4D34-A92C-BFF954DDBA6D}" dt="2021-02-25T17:01:29.440" v="214"/>
        <pc:sldMasterMkLst>
          <pc:docMk/>
          <pc:sldMasterMk cId="901972226" sldId="2147483660"/>
        </pc:sldMasterMkLst>
        <pc:sldLayoutChg chg="modTransition">
          <pc:chgData name="Maja Wieleba" userId="be8c1aa659128020" providerId="LiveId" clId="{4E375C05-9D1C-4D34-A92C-BFF954DDBA6D}" dt="2021-02-25T17:01:29.440" v="214"/>
          <pc:sldLayoutMkLst>
            <pc:docMk/>
            <pc:sldMasterMk cId="901972226" sldId="2147483660"/>
            <pc:sldLayoutMk cId="2557086138" sldId="2147483661"/>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3403153491" sldId="2147483662"/>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1770789091" sldId="2147483663"/>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2497918066" sldId="2147483664"/>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1818326912" sldId="2147483665"/>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3299065118" sldId="2147483666"/>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2204722319" sldId="2147483667"/>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2083251804" sldId="2147483668"/>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1551298753" sldId="2147483669"/>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1220622961" sldId="2147483670"/>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2716678818" sldId="2147483671"/>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88135692" sldId="2147483672"/>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3904797525" sldId="2147483673"/>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3855944647" sldId="2147483674"/>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3707055656" sldId="2147483675"/>
          </pc:sldLayoutMkLst>
        </pc:sldLayoutChg>
        <pc:sldLayoutChg chg="modTransition">
          <pc:chgData name="Maja Wieleba" userId="be8c1aa659128020" providerId="LiveId" clId="{4E375C05-9D1C-4D34-A92C-BFF954DDBA6D}" dt="2021-02-25T17:01:29.440" v="214"/>
          <pc:sldLayoutMkLst>
            <pc:docMk/>
            <pc:sldMasterMk cId="901972226" sldId="2147483660"/>
            <pc:sldLayoutMk cId="231405276" sldId="214748367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708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2062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1667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13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479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5594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070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14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315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63A1C593-65D0-4073-BCC9-577B9352EA97}"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07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9791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3/5/2021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183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3/5/2021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9906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0472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63A1C593-65D0-4073-BCC9-577B9352EA97}"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325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63A1C593-65D0-4073-BCC9-577B9352EA97}"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512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A1C593-65D0-4073-BCC9-577B9352EA97}" type="datetimeFigureOut">
              <a:rPr lang="en-US" smtClean="0"/>
              <a:t>3/5/2021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901972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093AA224-D0A1-406D-9D41-D2F142D713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0" b="100000" l="0" r="99833">
                        <a14:foregroundMark x1="59000" y1="65000" x2="54667" y2="68750"/>
                        <a14:foregroundMark x1="52167" y1="78625" x2="46333" y2="80625"/>
                        <a14:foregroundMark x1="56333" y1="85875" x2="58000" y2="87625"/>
                        <a14:foregroundMark x1="46333" y1="85500" x2="50167" y2="85000"/>
                        <a14:foregroundMark x1="50000" y1="90250" x2="51500" y2="89500"/>
                        <a14:foregroundMark x1="73333" y1="82875" x2="76167" y2="85000"/>
                        <a14:foregroundMark x1="71500" y1="89000" x2="71000" y2="90750"/>
                        <a14:foregroundMark x1="25333" y1="86625" x2="28333" y2="85875"/>
                        <a14:foregroundMark x1="27167" y1="81125" x2="30167" y2="81250"/>
                        <a14:foregroundMark x1="33833" y1="82250" x2="35333" y2="84500"/>
                        <a14:foregroundMark x1="19000" y1="68625" x2="18667" y2="70000"/>
                        <a14:foregroundMark x1="17167" y1="61750" x2="21333" y2="63125"/>
                        <a14:foregroundMark x1="19333" y1="20125" x2="20500" y2="23000"/>
                        <a14:foregroundMark x1="21000" y1="28625" x2="22667" y2="29250"/>
                      </a14:backgroundRemoval>
                    </a14:imgEffect>
                  </a14:imgLayer>
                </a14:imgProps>
              </a:ext>
            </a:extLst>
          </a:blip>
          <a:stretch>
            <a:fillRect/>
          </a:stretch>
        </p:blipFill>
        <p:spPr>
          <a:xfrm rot="21109302">
            <a:off x="165583" y="-1"/>
            <a:ext cx="5143500" cy="6858000"/>
          </a:xfrm>
          <a:prstGeom prst="rect">
            <a:avLst/>
          </a:prstGeom>
        </p:spPr>
      </p:pic>
      <p:pic>
        <p:nvPicPr>
          <p:cNvPr id="9" name="Obraz 8">
            <a:extLst>
              <a:ext uri="{FF2B5EF4-FFF2-40B4-BE49-F238E27FC236}">
                <a16:creationId xmlns:a16="http://schemas.microsoft.com/office/drawing/2014/main" id="{ECE25EF9-C1E6-45E4-92DE-F1BCC98908E1}"/>
              </a:ext>
            </a:extLst>
          </p:cNvPr>
          <p:cNvPicPr>
            <a:picLocks noChangeAspect="1"/>
          </p:cNvPicPr>
          <p:nvPr/>
        </p:nvPicPr>
        <p:blipFill>
          <a:blip r:embed="rId4"/>
          <a:stretch>
            <a:fillRect/>
          </a:stretch>
        </p:blipFill>
        <p:spPr>
          <a:xfrm rot="463545">
            <a:off x="6208334" y="-79608"/>
            <a:ext cx="5145024" cy="6858000"/>
          </a:xfrm>
          <a:prstGeom prst="rect">
            <a:avLst/>
          </a:prstGeom>
        </p:spPr>
      </p:pic>
      <p:sp>
        <p:nvSpPr>
          <p:cNvPr id="2" name="Title 1"/>
          <p:cNvSpPr>
            <a:spLocks noGrp="1"/>
          </p:cNvSpPr>
          <p:nvPr>
            <p:ph type="ctrTitle"/>
          </p:nvPr>
        </p:nvSpPr>
        <p:spPr/>
        <p:txBody>
          <a:bodyPr/>
          <a:lstStyle/>
          <a:p>
            <a:r>
              <a:rPr lang="en-US" dirty="0">
                <a:ln/>
                <a:solidFill>
                  <a:schemeClr val="bg2"/>
                </a:solidFill>
                <a:effectLst>
                  <a:innerShdw blurRad="63500" dist="50800" dir="13500000">
                    <a:srgbClr val="000000">
                      <a:alpha val="50000"/>
                    </a:srgbClr>
                  </a:innerShdw>
                </a:effectLst>
              </a:rPr>
              <a:t> </a:t>
            </a:r>
          </a:p>
        </p:txBody>
      </p:sp>
      <p:pic>
        <p:nvPicPr>
          <p:cNvPr id="5" name="Obraz 4" descr="153603396_316046313467701_8832733841921293911_n"/>
          <p:cNvPicPr>
            <a:picLocks noChangeAspect="1"/>
          </p:cNvPicPr>
          <p:nvPr/>
        </p:nvPicPr>
        <p:blipFill>
          <a:blip r:embed="rId5"/>
          <a:stretch>
            <a:fillRect/>
          </a:stretch>
        </p:blipFill>
        <p:spPr>
          <a:xfrm>
            <a:off x="103471" y="2059492"/>
            <a:ext cx="11687503" cy="2579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61C21CF0-805B-4649-9A8E-280E821423B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211" r="100000">
                        <a14:backgroundMark x1="33544" y1="54648" x2="36709" y2="49296"/>
                        <a14:backgroundMark x1="39030" y1="45915" x2="41350" y2="41972"/>
                        <a14:backgroundMark x1="46414" y1="45915" x2="46414" y2="40845"/>
                        <a14:backgroundMark x1="67300" y1="43380" x2="70253" y2="44507"/>
                        <a14:backgroundMark x1="77215" y1="62254" x2="79747" y2="63944"/>
                      </a14:backgroundRemoval>
                    </a14:imgEffect>
                  </a14:imgLayer>
                </a14:imgProps>
              </a:ext>
            </a:extLst>
          </a:blip>
          <a:stretch>
            <a:fillRect/>
          </a:stretch>
        </p:blipFill>
        <p:spPr>
          <a:xfrm>
            <a:off x="-32901" y="-163171"/>
            <a:ext cx="3214979" cy="2407843"/>
          </a:xfrm>
          <a:prstGeom prst="rect">
            <a:avLst/>
          </a:prstGeom>
        </p:spPr>
      </p:pic>
      <p:sp>
        <p:nvSpPr>
          <p:cNvPr id="2" name="Tytuł 1">
            <a:extLst>
              <a:ext uri="{FF2B5EF4-FFF2-40B4-BE49-F238E27FC236}">
                <a16:creationId xmlns:a16="http://schemas.microsoft.com/office/drawing/2014/main" id="{98B8ED1F-7A87-45A0-832E-7BF7AE2C7563}"/>
              </a:ext>
            </a:extLst>
          </p:cNvPr>
          <p:cNvSpPr>
            <a:spLocks noGrp="1"/>
          </p:cNvSpPr>
          <p:nvPr>
            <p:ph type="title"/>
          </p:nvPr>
        </p:nvSpPr>
        <p:spPr>
          <a:xfrm>
            <a:off x="1869247" y="1040750"/>
            <a:ext cx="8596668" cy="1320800"/>
          </a:xfrm>
        </p:spPr>
        <p:txBody>
          <a:bodyPr>
            <a:normAutofit/>
          </a:bodyPr>
          <a:lstStyle/>
          <a:p>
            <a:pPr algn="ctr"/>
            <a:r>
              <a:rPr lang="pl-PL" sz="4000" dirty="0">
                <a:ln>
                  <a:solidFill>
                    <a:schemeClr val="accent5">
                      <a:lumMod val="50000"/>
                    </a:schemeClr>
                  </a:solidFill>
                </a:ln>
                <a:latin typeface="Arial Black" panose="020B0A04020102020204" pitchFamily="34" charset="0"/>
              </a:rPr>
              <a:t>CHRISTMAS MARKET</a:t>
            </a:r>
          </a:p>
        </p:txBody>
      </p:sp>
      <p:sp>
        <p:nvSpPr>
          <p:cNvPr id="3" name="Symbol zastępczy zawartości 2">
            <a:extLst>
              <a:ext uri="{FF2B5EF4-FFF2-40B4-BE49-F238E27FC236}">
                <a16:creationId xmlns:a16="http://schemas.microsoft.com/office/drawing/2014/main" id="{82630D48-840D-46E8-B6F9-8E3086B9F4EE}"/>
              </a:ext>
            </a:extLst>
          </p:cNvPr>
          <p:cNvSpPr>
            <a:spLocks noGrp="1"/>
          </p:cNvSpPr>
          <p:nvPr>
            <p:ph idx="1"/>
          </p:nvPr>
        </p:nvSpPr>
        <p:spPr>
          <a:xfrm>
            <a:off x="624013" y="1936477"/>
            <a:ext cx="10679253" cy="3880773"/>
          </a:xfrm>
        </p:spPr>
        <p:txBody>
          <a:bodyPr>
            <a:normAutofit/>
          </a:bodyPr>
          <a:lstStyle/>
          <a:p>
            <a:pPr marL="0" indent="0" algn="ctr">
              <a:lnSpc>
                <a:spcPct val="150000"/>
              </a:lnSpc>
              <a:buNone/>
            </a:pPr>
            <a:r>
              <a:rPr lang="en-US" sz="2000" dirty="0">
                <a:solidFill>
                  <a:schemeClr val="accent5">
                    <a:lumMod val="50000"/>
                  </a:schemeClr>
                </a:solidFill>
                <a:latin typeface="Arial Nova Cond" panose="020B0506020202020204" pitchFamily="34" charset="0"/>
              </a:rPr>
              <a:t>Christmas market, where students of different classes prepare dishes, costumes, Christmas decorations and carols from the countries selected by them from the list, take place in our school. These countries are Germany, France and Spain.</a:t>
            </a:r>
            <a:endParaRPr lang="pl-PL" sz="2000" dirty="0">
              <a:solidFill>
                <a:schemeClr val="accent5">
                  <a:lumMod val="50000"/>
                </a:schemeClr>
              </a:solidFill>
              <a:latin typeface="Arial Nova Cond" panose="020B0506020202020204" pitchFamily="34" charset="0"/>
            </a:endParaRPr>
          </a:p>
        </p:txBody>
      </p:sp>
      <p:pic>
        <p:nvPicPr>
          <p:cNvPr id="4" name="Obraz 3">
            <a:extLst>
              <a:ext uri="{FF2B5EF4-FFF2-40B4-BE49-F238E27FC236}">
                <a16:creationId xmlns:a16="http://schemas.microsoft.com/office/drawing/2014/main" id="{E23223F7-7742-413F-BCE3-9A13CD5F9428}"/>
              </a:ext>
            </a:extLst>
          </p:cNvPr>
          <p:cNvPicPr>
            <a:picLocks noChangeAspect="1"/>
          </p:cNvPicPr>
          <p:nvPr/>
        </p:nvPicPr>
        <p:blipFill>
          <a:blip r:embed="rId4"/>
          <a:stretch>
            <a:fillRect/>
          </a:stretch>
        </p:blipFill>
        <p:spPr>
          <a:xfrm>
            <a:off x="1698030" y="3575919"/>
            <a:ext cx="4003528" cy="2674421"/>
          </a:xfrm>
          <a:prstGeom prst="rect">
            <a:avLst/>
          </a:prstGeom>
          <a:ln>
            <a:noFill/>
          </a:ln>
          <a:effectLst>
            <a:outerShdw blurRad="292100" dist="139700" dir="2700000" algn="tl" rotWithShape="0">
              <a:srgbClr val="333333">
                <a:alpha val="65000"/>
              </a:srgbClr>
            </a:outerShdw>
          </a:effectLst>
        </p:spPr>
      </p:pic>
      <p:pic>
        <p:nvPicPr>
          <p:cNvPr id="7" name="Obraz 6">
            <a:extLst>
              <a:ext uri="{FF2B5EF4-FFF2-40B4-BE49-F238E27FC236}">
                <a16:creationId xmlns:a16="http://schemas.microsoft.com/office/drawing/2014/main" id="{6AD87230-9E0E-4C98-9C13-CCE0231C753D}"/>
              </a:ext>
            </a:extLst>
          </p:cNvPr>
          <p:cNvPicPr>
            <a:picLocks noChangeAspect="1"/>
          </p:cNvPicPr>
          <p:nvPr/>
        </p:nvPicPr>
        <p:blipFill>
          <a:blip r:embed="rId5"/>
          <a:stretch>
            <a:fillRect/>
          </a:stretch>
        </p:blipFill>
        <p:spPr>
          <a:xfrm>
            <a:off x="6465336" y="3575918"/>
            <a:ext cx="4000579" cy="2674421"/>
          </a:xfrm>
          <a:prstGeom prst="rect">
            <a:avLst/>
          </a:prstGeom>
          <a:ln>
            <a:noFill/>
          </a:ln>
          <a:effectLst>
            <a:outerShdw blurRad="292100" dist="139700" dir="2700000" algn="tl" rotWithShape="0">
              <a:srgbClr val="333333">
                <a:alpha val="65000"/>
              </a:srgbClr>
            </a:outerShdw>
          </a:effectLst>
        </p:spPr>
      </p:pic>
      <p:pic>
        <p:nvPicPr>
          <p:cNvPr id="11" name="Obraz 10">
            <a:extLst>
              <a:ext uri="{FF2B5EF4-FFF2-40B4-BE49-F238E27FC236}">
                <a16:creationId xmlns:a16="http://schemas.microsoft.com/office/drawing/2014/main" id="{8A906B2D-78CD-4D81-B5BF-08808A8CEE28}"/>
              </a:ext>
            </a:extLst>
          </p:cNvPr>
          <p:cNvPicPr>
            <a:picLocks noChangeAspect="1"/>
          </p:cNvPicPr>
          <p:nvPr/>
        </p:nvPicPr>
        <p:blipFill>
          <a:blip r:embed="rId6"/>
          <a:stretch>
            <a:fillRect/>
          </a:stretch>
        </p:blipFill>
        <p:spPr>
          <a:xfrm>
            <a:off x="9115026" y="-163314"/>
            <a:ext cx="3218967" cy="2408129"/>
          </a:xfrm>
          <a:prstGeom prst="rect">
            <a:avLst/>
          </a:prstGeom>
        </p:spPr>
      </p:pic>
    </p:spTree>
    <p:extLst>
      <p:ext uri="{BB962C8B-B14F-4D97-AF65-F5344CB8AC3E}">
        <p14:creationId xmlns:p14="http://schemas.microsoft.com/office/powerpoint/2010/main" val="14561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B8ED1F-7A87-45A0-832E-7BF7AE2C7563}"/>
              </a:ext>
            </a:extLst>
          </p:cNvPr>
          <p:cNvSpPr>
            <a:spLocks noGrp="1"/>
          </p:cNvSpPr>
          <p:nvPr>
            <p:ph type="title"/>
          </p:nvPr>
        </p:nvSpPr>
        <p:spPr>
          <a:xfrm>
            <a:off x="919525" y="1381717"/>
            <a:ext cx="10237076" cy="1320800"/>
          </a:xfrm>
        </p:spPr>
        <p:txBody>
          <a:bodyPr>
            <a:normAutofit/>
          </a:bodyPr>
          <a:lstStyle/>
          <a:p>
            <a:r>
              <a:rPr lang="pl-PL" sz="4000" dirty="0">
                <a:ln>
                  <a:solidFill>
                    <a:schemeClr val="accent5">
                      <a:lumMod val="50000"/>
                    </a:schemeClr>
                  </a:solidFill>
                </a:ln>
                <a:latin typeface="Arial Black" panose="020B0A04020102020204" pitchFamily="34" charset="0"/>
              </a:rPr>
              <a:t>FUTURE OF JAGIEŁŁO’S STUDENTS</a:t>
            </a:r>
          </a:p>
        </p:txBody>
      </p:sp>
      <p:sp>
        <p:nvSpPr>
          <p:cNvPr id="3" name="Symbol zastępczy zawartości 2">
            <a:extLst>
              <a:ext uri="{FF2B5EF4-FFF2-40B4-BE49-F238E27FC236}">
                <a16:creationId xmlns:a16="http://schemas.microsoft.com/office/drawing/2014/main" id="{82630D48-840D-46E8-B6F9-8E3086B9F4EE}"/>
              </a:ext>
            </a:extLst>
          </p:cNvPr>
          <p:cNvSpPr>
            <a:spLocks noGrp="1"/>
          </p:cNvSpPr>
          <p:nvPr>
            <p:ph idx="1"/>
          </p:nvPr>
        </p:nvSpPr>
        <p:spPr>
          <a:xfrm>
            <a:off x="977462" y="2485272"/>
            <a:ext cx="10237076" cy="3880773"/>
          </a:xfrm>
        </p:spPr>
        <p:txBody>
          <a:bodyPr/>
          <a:lstStyle/>
          <a:p>
            <a:pPr marL="0" indent="0" algn="just">
              <a:lnSpc>
                <a:spcPct val="150000"/>
              </a:lnSpc>
              <a:buNone/>
            </a:pPr>
            <a:r>
              <a:rPr lang="en-US" dirty="0">
                <a:solidFill>
                  <a:schemeClr val="accent5">
                    <a:lumMod val="50000"/>
                  </a:schemeClr>
                </a:solidFill>
                <a:latin typeface="Arial Nova Cond" panose="020B0506020202020204" pitchFamily="34" charset="0"/>
              </a:rPr>
              <a:t>1st high school cooperates in many universities such as: Warsaw School of Economics, Lublin University of Technology, Maria </a:t>
            </a:r>
            <a:r>
              <a:rPr lang="en-US" dirty="0" err="1">
                <a:solidFill>
                  <a:schemeClr val="accent5">
                    <a:lumMod val="50000"/>
                  </a:schemeClr>
                </a:solidFill>
                <a:latin typeface="Arial Nova Cond" panose="020B0506020202020204" pitchFamily="34" charset="0"/>
              </a:rPr>
              <a:t>Skłodowska</a:t>
            </a:r>
            <a:r>
              <a:rPr lang="en-US" dirty="0">
                <a:solidFill>
                  <a:schemeClr val="accent5">
                    <a:lumMod val="50000"/>
                  </a:schemeClr>
                </a:solidFill>
                <a:latin typeface="Arial Nova Cond" panose="020B0506020202020204" pitchFamily="34" charset="0"/>
              </a:rPr>
              <a:t> - Curie University, Medical University of Lublin, Catholic University of Lublin named after John Paul II, Higher School of Entrepreneurship and Administration, Higher School of Economics and Innovation in Lublin. This cooperation allows students of our school to go on research, workshops and lectures in these institutions. Every year, trips to universities are organized, enabling students to broaden their knowledge in the field of physics, mathematics, computer science, medicine or the humanities.</a:t>
            </a:r>
          </a:p>
          <a:p>
            <a:endParaRPr lang="pl-PL" dirty="0"/>
          </a:p>
        </p:txBody>
      </p:sp>
      <p:pic>
        <p:nvPicPr>
          <p:cNvPr id="4" name="Obraz 3">
            <a:extLst>
              <a:ext uri="{FF2B5EF4-FFF2-40B4-BE49-F238E27FC236}">
                <a16:creationId xmlns:a16="http://schemas.microsoft.com/office/drawing/2014/main" id="{6C145A59-58D6-4CC2-8F85-E759F59ED55B}"/>
              </a:ext>
            </a:extLst>
          </p:cNvPr>
          <p:cNvPicPr>
            <a:picLocks noChangeAspect="1"/>
          </p:cNvPicPr>
          <p:nvPr/>
        </p:nvPicPr>
        <p:blipFill>
          <a:blip r:embed="rId2"/>
          <a:stretch>
            <a:fillRect/>
          </a:stretch>
        </p:blipFill>
        <p:spPr>
          <a:xfrm>
            <a:off x="38910" y="16959"/>
            <a:ext cx="2535949" cy="926567"/>
          </a:xfrm>
          <a:prstGeom prst="rect">
            <a:avLst/>
          </a:prstGeom>
        </p:spPr>
      </p:pic>
      <p:pic>
        <p:nvPicPr>
          <p:cNvPr id="5" name="Obraz 4">
            <a:extLst>
              <a:ext uri="{FF2B5EF4-FFF2-40B4-BE49-F238E27FC236}">
                <a16:creationId xmlns:a16="http://schemas.microsoft.com/office/drawing/2014/main" id="{26DE7389-8BCC-4726-8093-63512152CAB8}"/>
              </a:ext>
            </a:extLst>
          </p:cNvPr>
          <p:cNvPicPr>
            <a:picLocks noChangeAspect="1"/>
          </p:cNvPicPr>
          <p:nvPr/>
        </p:nvPicPr>
        <p:blipFill>
          <a:blip r:embed="rId3"/>
          <a:stretch>
            <a:fillRect/>
          </a:stretch>
        </p:blipFill>
        <p:spPr>
          <a:xfrm>
            <a:off x="5144309" y="16959"/>
            <a:ext cx="2424365" cy="926566"/>
          </a:xfrm>
          <a:prstGeom prst="rect">
            <a:avLst/>
          </a:prstGeom>
        </p:spPr>
      </p:pic>
      <p:pic>
        <p:nvPicPr>
          <p:cNvPr id="6" name="Obraz 5">
            <a:extLst>
              <a:ext uri="{FF2B5EF4-FFF2-40B4-BE49-F238E27FC236}">
                <a16:creationId xmlns:a16="http://schemas.microsoft.com/office/drawing/2014/main" id="{AF411407-778C-4653-B1EC-7F3DD4A7E79A}"/>
              </a:ext>
            </a:extLst>
          </p:cNvPr>
          <p:cNvPicPr>
            <a:picLocks noChangeAspect="1"/>
          </p:cNvPicPr>
          <p:nvPr/>
        </p:nvPicPr>
        <p:blipFill>
          <a:blip r:embed="rId4"/>
          <a:stretch>
            <a:fillRect/>
          </a:stretch>
        </p:blipFill>
        <p:spPr>
          <a:xfrm>
            <a:off x="2574859" y="5821721"/>
            <a:ext cx="2996285" cy="1036279"/>
          </a:xfrm>
          <a:prstGeom prst="rect">
            <a:avLst/>
          </a:prstGeom>
        </p:spPr>
      </p:pic>
      <p:pic>
        <p:nvPicPr>
          <p:cNvPr id="7" name="Obraz 6">
            <a:extLst>
              <a:ext uri="{FF2B5EF4-FFF2-40B4-BE49-F238E27FC236}">
                <a16:creationId xmlns:a16="http://schemas.microsoft.com/office/drawing/2014/main" id="{EA53B4FC-0D78-47D5-A10E-BBA30FB6A19C}"/>
              </a:ext>
            </a:extLst>
          </p:cNvPr>
          <p:cNvPicPr>
            <a:picLocks noChangeAspect="1"/>
          </p:cNvPicPr>
          <p:nvPr/>
        </p:nvPicPr>
        <p:blipFill>
          <a:blip r:embed="rId5"/>
          <a:stretch>
            <a:fillRect/>
          </a:stretch>
        </p:blipFill>
        <p:spPr>
          <a:xfrm>
            <a:off x="2574859" y="1038"/>
            <a:ext cx="2535949" cy="926567"/>
          </a:xfrm>
          <a:prstGeom prst="rect">
            <a:avLst/>
          </a:prstGeom>
        </p:spPr>
      </p:pic>
      <p:pic>
        <p:nvPicPr>
          <p:cNvPr id="8" name="Obraz 7">
            <a:extLst>
              <a:ext uri="{FF2B5EF4-FFF2-40B4-BE49-F238E27FC236}">
                <a16:creationId xmlns:a16="http://schemas.microsoft.com/office/drawing/2014/main" id="{A2397059-F8EC-4378-8033-7414C7A01EF3}"/>
              </a:ext>
            </a:extLst>
          </p:cNvPr>
          <p:cNvPicPr>
            <a:picLocks noChangeAspect="1"/>
          </p:cNvPicPr>
          <p:nvPr/>
        </p:nvPicPr>
        <p:blipFill>
          <a:blip r:embed="rId6"/>
          <a:stretch>
            <a:fillRect/>
          </a:stretch>
        </p:blipFill>
        <p:spPr>
          <a:xfrm>
            <a:off x="5574428" y="5847906"/>
            <a:ext cx="3548551" cy="1036279"/>
          </a:xfrm>
          <a:prstGeom prst="rect">
            <a:avLst/>
          </a:prstGeom>
        </p:spPr>
      </p:pic>
      <p:pic>
        <p:nvPicPr>
          <p:cNvPr id="9" name="Obraz 8">
            <a:extLst>
              <a:ext uri="{FF2B5EF4-FFF2-40B4-BE49-F238E27FC236}">
                <a16:creationId xmlns:a16="http://schemas.microsoft.com/office/drawing/2014/main" id="{8BD6C455-C2E3-430D-B99F-7868F6AFD6F4}"/>
              </a:ext>
            </a:extLst>
          </p:cNvPr>
          <p:cNvPicPr>
            <a:picLocks noChangeAspect="1"/>
          </p:cNvPicPr>
          <p:nvPr/>
        </p:nvPicPr>
        <p:blipFill>
          <a:blip r:embed="rId7"/>
          <a:stretch>
            <a:fillRect/>
          </a:stretch>
        </p:blipFill>
        <p:spPr>
          <a:xfrm>
            <a:off x="9621" y="5821722"/>
            <a:ext cx="2565238" cy="1036278"/>
          </a:xfrm>
          <a:prstGeom prst="rect">
            <a:avLst/>
          </a:prstGeom>
        </p:spPr>
      </p:pic>
      <p:pic>
        <p:nvPicPr>
          <p:cNvPr id="10" name="Obraz 9">
            <a:extLst>
              <a:ext uri="{FF2B5EF4-FFF2-40B4-BE49-F238E27FC236}">
                <a16:creationId xmlns:a16="http://schemas.microsoft.com/office/drawing/2014/main" id="{A1860F2E-075B-4335-BD49-52187846F799}"/>
              </a:ext>
            </a:extLst>
          </p:cNvPr>
          <p:cNvPicPr>
            <a:picLocks noChangeAspect="1"/>
          </p:cNvPicPr>
          <p:nvPr/>
        </p:nvPicPr>
        <p:blipFill>
          <a:blip r:embed="rId8"/>
          <a:stretch>
            <a:fillRect/>
          </a:stretch>
        </p:blipFill>
        <p:spPr>
          <a:xfrm>
            <a:off x="9916795" y="30185"/>
            <a:ext cx="2348121" cy="900113"/>
          </a:xfrm>
          <a:prstGeom prst="rect">
            <a:avLst/>
          </a:prstGeom>
        </p:spPr>
      </p:pic>
      <p:pic>
        <p:nvPicPr>
          <p:cNvPr id="11" name="Obraz 10">
            <a:extLst>
              <a:ext uri="{FF2B5EF4-FFF2-40B4-BE49-F238E27FC236}">
                <a16:creationId xmlns:a16="http://schemas.microsoft.com/office/drawing/2014/main" id="{88FD4EF6-F1C2-4098-AC67-73327C9D3276}"/>
              </a:ext>
            </a:extLst>
          </p:cNvPr>
          <p:cNvPicPr>
            <a:picLocks noChangeAspect="1"/>
          </p:cNvPicPr>
          <p:nvPr/>
        </p:nvPicPr>
        <p:blipFill>
          <a:blip r:embed="rId9"/>
          <a:stretch>
            <a:fillRect/>
          </a:stretch>
        </p:blipFill>
        <p:spPr>
          <a:xfrm>
            <a:off x="7568674" y="30185"/>
            <a:ext cx="2348121" cy="900113"/>
          </a:xfrm>
          <a:prstGeom prst="rect">
            <a:avLst/>
          </a:prstGeom>
        </p:spPr>
      </p:pic>
      <p:pic>
        <p:nvPicPr>
          <p:cNvPr id="12" name="Obraz 11">
            <a:extLst>
              <a:ext uri="{FF2B5EF4-FFF2-40B4-BE49-F238E27FC236}">
                <a16:creationId xmlns:a16="http://schemas.microsoft.com/office/drawing/2014/main" id="{9DF97461-1535-4E48-8F5F-A60AC7D912BF}"/>
              </a:ext>
            </a:extLst>
          </p:cNvPr>
          <p:cNvPicPr>
            <a:picLocks noChangeAspect="1"/>
          </p:cNvPicPr>
          <p:nvPr/>
        </p:nvPicPr>
        <p:blipFill>
          <a:blip r:embed="rId10"/>
          <a:stretch>
            <a:fillRect/>
          </a:stretch>
        </p:blipFill>
        <p:spPr>
          <a:xfrm>
            <a:off x="9122979" y="5847906"/>
            <a:ext cx="3069021" cy="1010094"/>
          </a:xfrm>
          <a:prstGeom prst="rect">
            <a:avLst/>
          </a:prstGeom>
        </p:spPr>
      </p:pic>
    </p:spTree>
    <p:extLst>
      <p:ext uri="{BB962C8B-B14F-4D97-AF65-F5344CB8AC3E}">
        <p14:creationId xmlns:p14="http://schemas.microsoft.com/office/powerpoint/2010/main" val="2292059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4AF419-21E8-453F-ACF0-43850DE6ADB8}"/>
              </a:ext>
            </a:extLst>
          </p:cNvPr>
          <p:cNvSpPr>
            <a:spLocks noGrp="1"/>
          </p:cNvSpPr>
          <p:nvPr>
            <p:ph type="title"/>
          </p:nvPr>
        </p:nvSpPr>
        <p:spPr>
          <a:xfrm>
            <a:off x="1195494" y="609600"/>
            <a:ext cx="8596668" cy="1320800"/>
          </a:xfrm>
        </p:spPr>
        <p:txBody>
          <a:bodyPr>
            <a:normAutofit/>
          </a:bodyPr>
          <a:lstStyle/>
          <a:p>
            <a:pPr algn="ctr"/>
            <a:r>
              <a:rPr lang="pl-PL" sz="4000" b="1" dirty="0">
                <a:ln>
                  <a:solidFill>
                    <a:schemeClr val="accent5">
                      <a:lumMod val="50000"/>
                    </a:schemeClr>
                  </a:solidFill>
                </a:ln>
                <a:latin typeface="Arial Black" panose="020B0A04020102020204" pitchFamily="34" charset="0"/>
              </a:rPr>
              <a:t>FINAL EXAMS</a:t>
            </a:r>
          </a:p>
        </p:txBody>
      </p:sp>
      <p:sp>
        <p:nvSpPr>
          <p:cNvPr id="3" name="Symbol zastępczy zawartości 2">
            <a:extLst>
              <a:ext uri="{FF2B5EF4-FFF2-40B4-BE49-F238E27FC236}">
                <a16:creationId xmlns:a16="http://schemas.microsoft.com/office/drawing/2014/main" id="{85A987C8-498B-41AD-851C-373656151D13}"/>
              </a:ext>
            </a:extLst>
          </p:cNvPr>
          <p:cNvSpPr>
            <a:spLocks noGrp="1"/>
          </p:cNvSpPr>
          <p:nvPr>
            <p:ph idx="1"/>
          </p:nvPr>
        </p:nvSpPr>
        <p:spPr>
          <a:xfrm>
            <a:off x="937096" y="1483706"/>
            <a:ext cx="9594426" cy="3880773"/>
          </a:xfrm>
        </p:spPr>
        <p:txBody>
          <a:bodyPr/>
          <a:lstStyle/>
          <a:p>
            <a:pPr marL="0" indent="0" algn="just">
              <a:lnSpc>
                <a:spcPct val="150000"/>
              </a:lnSpc>
              <a:buNone/>
            </a:pPr>
            <a:r>
              <a:rPr lang="en-US" dirty="0">
                <a:solidFill>
                  <a:schemeClr val="accent5">
                    <a:lumMod val="50000"/>
                  </a:schemeClr>
                </a:solidFill>
                <a:latin typeface="Arial Nova Cond" panose="020B0506020202020204" pitchFamily="34" charset="0"/>
              </a:rPr>
              <a:t>The Matura</a:t>
            </a:r>
            <a:r>
              <a:rPr lang="pl-PL" dirty="0">
                <a:solidFill>
                  <a:schemeClr val="accent5">
                    <a:lumMod val="50000"/>
                  </a:schemeClr>
                </a:solidFill>
                <a:latin typeface="Arial Nova Cond" panose="020B0506020202020204" pitchFamily="34" charset="0"/>
              </a:rPr>
              <a:t> </a:t>
            </a:r>
            <a:r>
              <a:rPr lang="en-US" dirty="0">
                <a:solidFill>
                  <a:schemeClr val="accent5">
                    <a:lumMod val="50000"/>
                  </a:schemeClr>
                </a:solidFill>
                <a:latin typeface="Arial Nova Cond" panose="020B0506020202020204" pitchFamily="34" charset="0"/>
              </a:rPr>
              <a:t>exam is test our knowledge from several years of education. Our school has been achieving excellent results for a long time, thus beating the schools in the area.</a:t>
            </a:r>
            <a:r>
              <a:rPr lang="pl-PL" dirty="0">
                <a:solidFill>
                  <a:schemeClr val="accent5">
                    <a:lumMod val="50000"/>
                  </a:schemeClr>
                </a:solidFill>
                <a:latin typeface="Arial Nova Cond" panose="020B0506020202020204" pitchFamily="34" charset="0"/>
              </a:rPr>
              <a:t> </a:t>
            </a:r>
            <a:r>
              <a:rPr lang="en-US" dirty="0">
                <a:solidFill>
                  <a:schemeClr val="accent5">
                    <a:lumMod val="50000"/>
                  </a:schemeClr>
                </a:solidFill>
                <a:latin typeface="Arial Nova Cond" panose="020B0506020202020204" pitchFamily="34" charset="0"/>
              </a:rPr>
              <a:t>The subjects we have to take are English mathematics and Polish, in addition, we can choose, for example, Biology, chemistry, geography, history or computer science. What university we get depends on the results of the Matura</a:t>
            </a:r>
            <a:r>
              <a:rPr lang="pl-PL" dirty="0">
                <a:solidFill>
                  <a:schemeClr val="accent5">
                    <a:lumMod val="50000"/>
                  </a:schemeClr>
                </a:solidFill>
                <a:latin typeface="Arial Nova Cond" panose="020B0506020202020204" pitchFamily="34" charset="0"/>
              </a:rPr>
              <a:t> </a:t>
            </a:r>
            <a:r>
              <a:rPr lang="en-US" dirty="0">
                <a:solidFill>
                  <a:schemeClr val="accent5">
                    <a:lumMod val="50000"/>
                  </a:schemeClr>
                </a:solidFill>
                <a:latin typeface="Arial Nova Cond" panose="020B0506020202020204" pitchFamily="34" charset="0"/>
              </a:rPr>
              <a:t>exam.</a:t>
            </a:r>
          </a:p>
          <a:p>
            <a:pPr algn="just">
              <a:lnSpc>
                <a:spcPct val="150000"/>
              </a:lnSpc>
            </a:pPr>
            <a:endParaRPr lang="pl-PL" dirty="0">
              <a:solidFill>
                <a:schemeClr val="accent5">
                  <a:lumMod val="50000"/>
                </a:schemeClr>
              </a:solidFill>
              <a:latin typeface="Arial Nova Cond" panose="020B0506020202020204" pitchFamily="34" charset="0"/>
            </a:endParaRPr>
          </a:p>
        </p:txBody>
      </p:sp>
      <p:pic>
        <p:nvPicPr>
          <p:cNvPr id="4" name="Obraz 3">
            <a:extLst>
              <a:ext uri="{FF2B5EF4-FFF2-40B4-BE49-F238E27FC236}">
                <a16:creationId xmlns:a16="http://schemas.microsoft.com/office/drawing/2014/main" id="{3818DA70-B3C2-4BA1-8580-6219AEB9FFBF}"/>
              </a:ext>
            </a:extLst>
          </p:cNvPr>
          <p:cNvPicPr>
            <a:picLocks noChangeAspect="1"/>
          </p:cNvPicPr>
          <p:nvPr/>
        </p:nvPicPr>
        <p:blipFill>
          <a:blip r:embed="rId2"/>
          <a:stretch>
            <a:fillRect/>
          </a:stretch>
        </p:blipFill>
        <p:spPr>
          <a:xfrm>
            <a:off x="937096" y="3904845"/>
            <a:ext cx="5158905" cy="2397922"/>
          </a:xfrm>
          <a:prstGeom prst="rect">
            <a:avLst/>
          </a:prstGeom>
          <a:ln>
            <a:noFill/>
          </a:ln>
          <a:effectLst>
            <a:outerShdw blurRad="292100" dist="139700" dir="2700000" algn="tl" rotWithShape="0">
              <a:srgbClr val="333333">
                <a:alpha val="65000"/>
              </a:srgbClr>
            </a:outerShdw>
          </a:effectLst>
        </p:spPr>
      </p:pic>
      <p:pic>
        <p:nvPicPr>
          <p:cNvPr id="5" name="Obraz 4">
            <a:extLst>
              <a:ext uri="{FF2B5EF4-FFF2-40B4-BE49-F238E27FC236}">
                <a16:creationId xmlns:a16="http://schemas.microsoft.com/office/drawing/2014/main" id="{4AC1CADE-6304-436B-8383-7E74B9CFE0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0" b="100000" l="0" r="100000"/>
                    </a14:imgEffect>
                  </a14:imgLayer>
                </a14:imgProps>
              </a:ext>
            </a:extLst>
          </a:blip>
          <a:stretch>
            <a:fillRect/>
          </a:stretch>
        </p:blipFill>
        <p:spPr>
          <a:xfrm rot="1580115">
            <a:off x="6614641" y="3927213"/>
            <a:ext cx="3888539" cy="2649785"/>
          </a:xfrm>
          <a:prstGeom prst="rect">
            <a:avLst/>
          </a:prstGeom>
        </p:spPr>
      </p:pic>
    </p:spTree>
    <p:extLst>
      <p:ext uri="{BB962C8B-B14F-4D97-AF65-F5344CB8AC3E}">
        <p14:creationId xmlns:p14="http://schemas.microsoft.com/office/powerpoint/2010/main" val="14549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6D5933-AF52-47AF-8AF0-75A8AC759D7A}"/>
              </a:ext>
            </a:extLst>
          </p:cNvPr>
          <p:cNvSpPr>
            <a:spLocks noGrp="1"/>
          </p:cNvSpPr>
          <p:nvPr>
            <p:ph type="title"/>
          </p:nvPr>
        </p:nvSpPr>
        <p:spPr>
          <a:xfrm>
            <a:off x="1381491" y="898951"/>
            <a:ext cx="8596668" cy="1320800"/>
          </a:xfrm>
        </p:spPr>
        <p:txBody>
          <a:bodyPr>
            <a:normAutofit/>
          </a:bodyPr>
          <a:lstStyle/>
          <a:p>
            <a:pPr algn="ctr"/>
            <a:r>
              <a:rPr lang="pl-PL" sz="6000" dirty="0">
                <a:ln>
                  <a:solidFill>
                    <a:schemeClr val="accent5">
                      <a:lumMod val="50000"/>
                    </a:schemeClr>
                  </a:solidFill>
                </a:ln>
                <a:latin typeface="Arial Black" panose="020B0A04020102020204" pitchFamily="34" charset="0"/>
              </a:rPr>
              <a:t>STUDNIÓWKA</a:t>
            </a:r>
          </a:p>
        </p:txBody>
      </p:sp>
      <p:sp>
        <p:nvSpPr>
          <p:cNvPr id="3" name="Symbol zastępczy zawartości 2">
            <a:extLst>
              <a:ext uri="{FF2B5EF4-FFF2-40B4-BE49-F238E27FC236}">
                <a16:creationId xmlns:a16="http://schemas.microsoft.com/office/drawing/2014/main" id="{B26F9444-28B3-4743-B411-AA1595CF41BE}"/>
              </a:ext>
            </a:extLst>
          </p:cNvPr>
          <p:cNvSpPr>
            <a:spLocks noGrp="1"/>
          </p:cNvSpPr>
          <p:nvPr>
            <p:ph idx="1"/>
          </p:nvPr>
        </p:nvSpPr>
        <p:spPr>
          <a:xfrm>
            <a:off x="1263612" y="2522750"/>
            <a:ext cx="8832426" cy="3880773"/>
          </a:xfrm>
        </p:spPr>
        <p:txBody>
          <a:bodyPr/>
          <a:lstStyle/>
          <a:p>
            <a:pPr marL="0" indent="0" algn="just">
              <a:lnSpc>
                <a:spcPct val="150000"/>
              </a:lnSpc>
              <a:buNone/>
            </a:pPr>
            <a:r>
              <a:rPr lang="en-US" dirty="0">
                <a:solidFill>
                  <a:schemeClr val="accent5">
                    <a:lumMod val="50000"/>
                  </a:schemeClr>
                </a:solidFill>
              </a:rPr>
              <a:t>„Studniówka” is an annual tradition in every high school in Poland. We can compare it to Prom. It’s organised between January and February to symbolically celebrate 100 days until Matura exam. Students of the last grade are gathering for example in a venue or in school building. Their outfits are gracious - everyone usually wears fancy dresses or suits. At the beginning, everyone is supposed to dance traditional elegant dance - „polonez”, in pairs. Then, the party starts. Students eat, dance to cheerful hits and just spend time together laughing and talking. „Studniówka” is an event which almost every student of high school waits for.</a:t>
            </a:r>
            <a:endParaRPr lang="pl-PL" dirty="0">
              <a:solidFill>
                <a:schemeClr val="accent5">
                  <a:lumMod val="50000"/>
                </a:schemeClr>
              </a:solidFill>
            </a:endParaRPr>
          </a:p>
        </p:txBody>
      </p:sp>
      <p:pic>
        <p:nvPicPr>
          <p:cNvPr id="5" name="Obraz 4">
            <a:extLst>
              <a:ext uri="{FF2B5EF4-FFF2-40B4-BE49-F238E27FC236}">
                <a16:creationId xmlns:a16="http://schemas.microsoft.com/office/drawing/2014/main" id="{93212BFD-D124-4A0A-A51C-52DF20D9F49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2692" y1="85352" x2="15967" y2="78906"/>
                        <a14:foregroundMark x1="58854" y1="74707" x2="60287" y2="61328"/>
                        <a14:foregroundMark x1="86080" y1="71973" x2="77277" y2="57520"/>
                        <a14:foregroundMark x1="52303" y1="94922" x2="56499" y2="78418"/>
                        <a14:foregroundMark x1="57728" y1="54004" x2="80246" y2="54688"/>
                        <a14:foregroundMark x1="91914" y1="95996" x2="87718" y2="81738"/>
                        <a14:foregroundMark x1="60901" y1="52441" x2="65814" y2="53809"/>
                        <a14:foregroundMark x1="78403" y1="53516" x2="81883" y2="52246"/>
                        <a14:foregroundMark x1="14330" y1="87109" x2="21085" y2="75586"/>
                        <a14:foregroundMark x1="20164" y1="91797" x2="11771" y2="70410"/>
                        <a14:foregroundMark x1="15763" y1="92676" x2="27840" y2="78906"/>
                        <a14:foregroundMark x1="60491" y1="21973" x2="61412" y2="23340"/>
                        <a14:foregroundMark x1="63460" y1="29785" x2="68884" y2="31738"/>
                        <a14:foregroundMark x1="65404" y1="22461" x2="67656" y2="26465"/>
                        <a14:foregroundMark x1="57421" y1="96484" x2="55374" y2="95117"/>
                        <a14:foregroundMark x1="33675" y1="19336" x2="35312" y2="20703"/>
                        <a14:foregroundMark x1="43501" y1="14844" x2="45138" y2="16211"/>
                        <a14:foregroundMark x1="53531" y1="2441" x2="53941" y2="5078"/>
                        <a14:foregroundMark x1="59058" y1="9082" x2="61617" y2="8398"/>
                        <a14:foregroundMark x1="47697" y1="1074" x2="49539" y2="4004"/>
                      </a14:backgroundRemoval>
                    </a14:imgEffect>
                  </a14:imgLayer>
                </a14:imgProps>
              </a:ext>
            </a:extLst>
          </a:blip>
          <a:stretch>
            <a:fillRect/>
          </a:stretch>
        </p:blipFill>
        <p:spPr>
          <a:xfrm>
            <a:off x="492665" y="350989"/>
            <a:ext cx="1976215" cy="2071284"/>
          </a:xfrm>
          <a:prstGeom prst="rect">
            <a:avLst/>
          </a:prstGeom>
        </p:spPr>
      </p:pic>
    </p:spTree>
    <p:extLst>
      <p:ext uri="{BB962C8B-B14F-4D97-AF65-F5344CB8AC3E}">
        <p14:creationId xmlns:p14="http://schemas.microsoft.com/office/powerpoint/2010/main" val="76171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40194C57-A0C3-4CA2-8012-BECB0D67EDAE}"/>
              </a:ext>
            </a:extLst>
          </p:cNvPr>
          <p:cNvPicPr>
            <a:picLocks noChangeAspect="1"/>
          </p:cNvPicPr>
          <p:nvPr/>
        </p:nvPicPr>
        <p:blipFill>
          <a:blip r:embed="rId2"/>
          <a:stretch>
            <a:fillRect/>
          </a:stretch>
        </p:blipFill>
        <p:spPr>
          <a:xfrm rot="2470712">
            <a:off x="4441609" y="-2821425"/>
            <a:ext cx="11242525" cy="12249503"/>
          </a:xfrm>
          <a:prstGeom prst="rect">
            <a:avLst/>
          </a:prstGeom>
        </p:spPr>
      </p:pic>
      <p:pic>
        <p:nvPicPr>
          <p:cNvPr id="10" name="Obraz 9">
            <a:extLst>
              <a:ext uri="{FF2B5EF4-FFF2-40B4-BE49-F238E27FC236}">
                <a16:creationId xmlns:a16="http://schemas.microsoft.com/office/drawing/2014/main" id="{2E0BF0BB-40BA-470A-B5CC-62EB338D9F65}"/>
              </a:ext>
            </a:extLst>
          </p:cNvPr>
          <p:cNvPicPr>
            <a:picLocks noChangeAspect="1"/>
          </p:cNvPicPr>
          <p:nvPr/>
        </p:nvPicPr>
        <p:blipFill>
          <a:blip r:embed="rId3"/>
          <a:stretch>
            <a:fillRect/>
          </a:stretch>
        </p:blipFill>
        <p:spPr>
          <a:xfrm rot="20202279">
            <a:off x="-1306268" y="-1726515"/>
            <a:ext cx="7921634" cy="9822508"/>
          </a:xfrm>
          <a:prstGeom prst="rect">
            <a:avLst/>
          </a:prstGeom>
        </p:spPr>
      </p:pic>
      <p:pic>
        <p:nvPicPr>
          <p:cNvPr id="7" name="Obraz 6">
            <a:extLst>
              <a:ext uri="{FF2B5EF4-FFF2-40B4-BE49-F238E27FC236}">
                <a16:creationId xmlns:a16="http://schemas.microsoft.com/office/drawing/2014/main" id="{57BC5223-98BA-4F96-9AF7-FD24758A6F6C}"/>
              </a:ext>
            </a:extLst>
          </p:cNvPr>
          <p:cNvPicPr>
            <a:picLocks noChangeAspect="1"/>
          </p:cNvPicPr>
          <p:nvPr/>
        </p:nvPicPr>
        <p:blipFill>
          <a:blip r:embed="rId4"/>
          <a:stretch>
            <a:fillRect/>
          </a:stretch>
        </p:blipFill>
        <p:spPr>
          <a:xfrm>
            <a:off x="300990" y="853439"/>
            <a:ext cx="11590020" cy="5151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2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740896" y="503995"/>
            <a:ext cx="8596668" cy="1320800"/>
          </a:xfrm>
        </p:spPr>
        <p:txBody>
          <a:bodyPr anchor="ctr">
            <a:normAutofit/>
          </a:bodyPr>
          <a:lstStyle/>
          <a:p>
            <a:pPr algn="ctr"/>
            <a:r>
              <a:rPr lang="pl-PL" altLang="en-US" sz="4400" dirty="0">
                <a:ln>
                  <a:solidFill>
                    <a:schemeClr val="accent5">
                      <a:lumMod val="50000"/>
                    </a:schemeClr>
                  </a:solidFill>
                </a:ln>
                <a:latin typeface="Arial Black" panose="020B0A04020102020204" pitchFamily="34" charset="0"/>
              </a:rPr>
              <a:t>EXCELLENT STUDENTS</a:t>
            </a:r>
          </a:p>
        </p:txBody>
      </p:sp>
      <p:sp>
        <p:nvSpPr>
          <p:cNvPr id="3" name="Symbol zastępczy zawartości 2"/>
          <p:cNvSpPr>
            <a:spLocks noGrp="1"/>
          </p:cNvSpPr>
          <p:nvPr>
            <p:ph idx="1"/>
          </p:nvPr>
        </p:nvSpPr>
        <p:spPr>
          <a:xfrm>
            <a:off x="620564" y="1824795"/>
            <a:ext cx="10837332" cy="2201204"/>
          </a:xfrm>
        </p:spPr>
        <p:txBody>
          <a:bodyPr anchor="ctr">
            <a:normAutofit lnSpcReduction="10000"/>
          </a:bodyPr>
          <a:lstStyle/>
          <a:p>
            <a:pPr marL="0" indent="0" algn="ctr">
              <a:lnSpc>
                <a:spcPct val="150000"/>
              </a:lnSpc>
              <a:buNone/>
            </a:pPr>
            <a:r>
              <a:rPr lang="pl-PL" altLang="en-US" sz="2400" b="1" dirty="0" err="1">
                <a:solidFill>
                  <a:schemeClr val="accent5">
                    <a:lumMod val="50000"/>
                  </a:schemeClr>
                </a:solidFill>
                <a:latin typeface="Arial Nova Cond Light" panose="020B0306020202020204" pitchFamily="34" charset="0"/>
              </a:rPr>
              <a:t>Our</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school</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boast</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its</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numerous</a:t>
            </a:r>
            <a:r>
              <a:rPr lang="pl-PL" altLang="en-US" sz="2400" b="1" dirty="0">
                <a:solidFill>
                  <a:schemeClr val="accent5">
                    <a:lumMod val="50000"/>
                  </a:schemeClr>
                </a:solidFill>
                <a:latin typeface="Arial Nova Cond Light" panose="020B0306020202020204" pitchFamily="34" charset="0"/>
              </a:rPr>
              <a:t> group of </a:t>
            </a:r>
            <a:r>
              <a:rPr lang="pl-PL" altLang="en-US" sz="2400" b="1" dirty="0" err="1">
                <a:solidFill>
                  <a:schemeClr val="accent5">
                    <a:lumMod val="50000"/>
                  </a:schemeClr>
                </a:solidFill>
                <a:latin typeface="Arial Nova Cond Light" panose="020B0306020202020204" pitchFamily="34" charset="0"/>
              </a:rPr>
              <a:t>students</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which</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are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laureates</a:t>
            </a:r>
            <a:r>
              <a:rPr lang="pl-PL" altLang="en-US" sz="2400" b="1" dirty="0">
                <a:solidFill>
                  <a:schemeClr val="accent5">
                    <a:lumMod val="50000"/>
                  </a:schemeClr>
                </a:solidFill>
                <a:latin typeface="Arial Nova Cond Light" panose="020B0306020202020204" pitchFamily="34" charset="0"/>
              </a:rPr>
              <a:t> of </a:t>
            </a:r>
            <a:r>
              <a:rPr lang="pl-PL" altLang="en-US" sz="2400" b="1" dirty="0" err="1">
                <a:solidFill>
                  <a:schemeClr val="accent5">
                    <a:lumMod val="50000"/>
                  </a:schemeClr>
                </a:solidFill>
                <a:latin typeface="Arial Nova Cond Light" panose="020B0306020202020204" pitchFamily="34" charset="0"/>
              </a:rPr>
              <a:t>competitions</a:t>
            </a:r>
            <a:r>
              <a:rPr lang="pl-PL" altLang="en-US" sz="2400" b="1" dirty="0">
                <a:solidFill>
                  <a:schemeClr val="accent5">
                    <a:lumMod val="50000"/>
                  </a:schemeClr>
                </a:solidFill>
                <a:latin typeface="Arial Nova Cond Light" panose="020B0306020202020204" pitchFamily="34" charset="0"/>
              </a:rPr>
              <a:t> and </a:t>
            </a:r>
            <a:r>
              <a:rPr lang="pl-PL" altLang="en-US" sz="2400" b="1" dirty="0" err="1">
                <a:solidFill>
                  <a:schemeClr val="accent5">
                    <a:lumMod val="50000"/>
                  </a:schemeClr>
                </a:solidFill>
                <a:latin typeface="Arial Nova Cond Light" panose="020B0306020202020204" pitchFamily="34" charset="0"/>
              </a:rPr>
              <a:t>scientific</a:t>
            </a:r>
            <a:r>
              <a:rPr lang="pl-PL" altLang="en-US" sz="2400" b="1" dirty="0">
                <a:solidFill>
                  <a:schemeClr val="accent5">
                    <a:lumMod val="50000"/>
                  </a:schemeClr>
                </a:solidFill>
                <a:latin typeface="Arial Nova Cond Light" panose="020B0306020202020204" pitchFamily="34" charset="0"/>
              </a:rPr>
              <a:t> olympics. </a:t>
            </a:r>
            <a:r>
              <a:rPr lang="pl-PL" altLang="en-US" sz="2400" b="1" dirty="0" err="1">
                <a:solidFill>
                  <a:schemeClr val="accent5">
                    <a:lumMod val="50000"/>
                  </a:schemeClr>
                </a:solidFill>
                <a:latin typeface="Arial Nova Cond Light" panose="020B0306020202020204" pitchFamily="34" charset="0"/>
              </a:rPr>
              <a:t>Varied</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events</a:t>
            </a:r>
            <a:r>
              <a:rPr lang="pl-PL" altLang="en-US" sz="2400" b="1" dirty="0">
                <a:solidFill>
                  <a:schemeClr val="accent5">
                    <a:lumMod val="50000"/>
                  </a:schemeClr>
                </a:solidFill>
                <a:latin typeface="Arial Nova Cond Light" panose="020B0306020202020204" pitchFamily="34" charset="0"/>
              </a:rPr>
              <a:t> and </a:t>
            </a:r>
            <a:r>
              <a:rPr lang="pl-PL" altLang="en-US" sz="2400" b="1" dirty="0" err="1">
                <a:solidFill>
                  <a:schemeClr val="accent5">
                    <a:lumMod val="50000"/>
                  </a:schemeClr>
                </a:solidFill>
                <a:latin typeface="Arial Nova Cond Light" panose="020B0306020202020204" pitchFamily="34" charset="0"/>
              </a:rPr>
              <a:t>competitions</a:t>
            </a:r>
            <a:r>
              <a:rPr lang="pl-PL" altLang="en-US" sz="2400" b="1" dirty="0">
                <a:solidFill>
                  <a:schemeClr val="accent5">
                    <a:lumMod val="50000"/>
                  </a:schemeClr>
                </a:solidFill>
                <a:latin typeface="Arial Nova Cond Light" panose="020B0306020202020204" pitchFamily="34" charset="0"/>
              </a:rPr>
              <a:t> organised </a:t>
            </a:r>
            <a:r>
              <a:rPr lang="pl-PL" altLang="en-US" sz="2400" b="1" dirty="0" err="1">
                <a:solidFill>
                  <a:schemeClr val="accent5">
                    <a:lumMod val="50000"/>
                  </a:schemeClr>
                </a:solidFill>
                <a:latin typeface="Arial Nova Cond Light" panose="020B0306020202020204" pitchFamily="34" charset="0"/>
              </a:rPr>
              <a:t>here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make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studying</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more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attractive</a:t>
            </a:r>
            <a:r>
              <a:rPr lang="pl-PL" altLang="en-US" sz="2400" b="1" dirty="0">
                <a:solidFill>
                  <a:schemeClr val="accent5">
                    <a:lumMod val="50000"/>
                  </a:schemeClr>
                </a:solidFill>
                <a:latin typeface="Arial Nova Cond Light" panose="020B0306020202020204" pitchFamily="34" charset="0"/>
              </a:rPr>
              <a:t> and </a:t>
            </a:r>
            <a:r>
              <a:rPr lang="pl-PL" altLang="en-US" sz="2400" b="1" dirty="0" err="1">
                <a:solidFill>
                  <a:schemeClr val="accent5">
                    <a:lumMod val="50000"/>
                  </a:schemeClr>
                </a:solidFill>
                <a:latin typeface="Arial Nova Cond Light" panose="020B0306020202020204" pitchFamily="34" charset="0"/>
              </a:rPr>
              <a:t>create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imaginative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atmosphere</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According</a:t>
            </a:r>
            <a:r>
              <a:rPr lang="pl-PL" altLang="en-US" sz="2400" b="1" dirty="0">
                <a:solidFill>
                  <a:schemeClr val="accent5">
                    <a:lumMod val="50000"/>
                  </a:schemeClr>
                </a:solidFill>
                <a:latin typeface="Arial Nova Cond Light" panose="020B0306020202020204" pitchFamily="34" charset="0"/>
              </a:rPr>
              <a:t> to </a:t>
            </a:r>
            <a:r>
              <a:rPr lang="pl-PL" altLang="en-US" sz="2400" b="1" dirty="0" err="1">
                <a:solidFill>
                  <a:schemeClr val="accent5">
                    <a:lumMod val="50000"/>
                  </a:schemeClr>
                </a:solidFill>
                <a:latin typeface="Arial Nova Cond Light" panose="020B0306020202020204" pitchFamily="34" charset="0"/>
              </a:rPr>
              <a:t>rankings</a:t>
            </a:r>
            <a:r>
              <a:rPr lang="pl-PL" altLang="en-US" sz="2400" b="1" dirty="0">
                <a:solidFill>
                  <a:schemeClr val="accent5">
                    <a:lumMod val="50000"/>
                  </a:schemeClr>
                </a:solidFill>
                <a:latin typeface="Arial Nova Cond Light" panose="020B0306020202020204" pitchFamily="34" charset="0"/>
              </a:rPr>
              <a:t>, 1st High School </a:t>
            </a:r>
            <a:r>
              <a:rPr lang="pl-PL" altLang="en-US" sz="2400" b="1" dirty="0" err="1">
                <a:solidFill>
                  <a:schemeClr val="accent5">
                    <a:lumMod val="50000"/>
                  </a:schemeClr>
                </a:solidFill>
                <a:latin typeface="Arial Nova Cond Light" panose="020B0306020202020204" pitchFamily="34" charset="0"/>
              </a:rPr>
              <a:t>is</a:t>
            </a:r>
            <a:r>
              <a:rPr lang="pl-PL" altLang="en-US" sz="2400" b="1" dirty="0">
                <a:solidFill>
                  <a:schemeClr val="accent5">
                    <a:lumMod val="50000"/>
                  </a:schemeClr>
                </a:solidFill>
                <a:latin typeface="Arial Nova Cond Light" panose="020B0306020202020204" pitchFamily="34" charset="0"/>
              </a:rPr>
              <a:t> one of the </a:t>
            </a:r>
            <a:r>
              <a:rPr lang="pl-PL" altLang="en-US" sz="2400" b="1" dirty="0" err="1">
                <a:solidFill>
                  <a:schemeClr val="accent5">
                    <a:lumMod val="50000"/>
                  </a:schemeClr>
                </a:solidFill>
                <a:latin typeface="Arial Nova Cond Light" panose="020B0306020202020204" pitchFamily="34" charset="0"/>
              </a:rPr>
              <a:t>best</a:t>
            </a:r>
            <a:r>
              <a:rPr lang="pl-PL" altLang="en-US" sz="2400" b="1" dirty="0">
                <a:solidFill>
                  <a:schemeClr val="accent5">
                    <a:lumMod val="50000"/>
                  </a:schemeClr>
                </a:solidFill>
                <a:latin typeface="Arial Nova Cond Light" panose="020B0306020202020204" pitchFamily="34" charset="0"/>
              </a:rPr>
              <a:t> in </a:t>
            </a:r>
            <a:r>
              <a:rPr lang="pl-PL" altLang="en-US" sz="2400" b="1" dirty="0" err="1">
                <a:solidFill>
                  <a:schemeClr val="accent5">
                    <a:lumMod val="50000"/>
                  </a:schemeClr>
                </a:solidFill>
                <a:latin typeface="Arial Nova Cond Light" panose="020B0306020202020204" pitchFamily="34" charset="0"/>
              </a:rPr>
              <a:t>our</a:t>
            </a:r>
            <a:r>
              <a:rPr lang="pl-PL" altLang="en-US" sz="2400" b="1" dirty="0">
                <a:solidFill>
                  <a:schemeClr val="accent5">
                    <a:lumMod val="50000"/>
                  </a:schemeClr>
                </a:solidFill>
                <a:latin typeface="Arial Nova Cond Light" panose="020B0306020202020204" pitchFamily="34" charset="0"/>
              </a:rPr>
              <a:t> region, </a:t>
            </a:r>
            <a:r>
              <a:rPr lang="pl-PL" altLang="en-US" sz="2400" b="1" dirty="0" err="1">
                <a:solidFill>
                  <a:schemeClr val="accent5">
                    <a:lumMod val="50000"/>
                  </a:schemeClr>
                </a:solidFill>
                <a:latin typeface="Arial Nova Cond Light" panose="020B0306020202020204" pitchFamily="34" charset="0"/>
              </a:rPr>
              <a:t>or</a:t>
            </a:r>
            <a:r>
              <a:rPr lang="pl-PL" altLang="en-US" sz="2400" b="1" dirty="0">
                <a:solidFill>
                  <a:schemeClr val="accent5">
                    <a:lumMod val="50000"/>
                  </a:schemeClr>
                </a:solidFill>
                <a:latin typeface="Arial Nova Cond Light" panose="020B0306020202020204" pitchFamily="34" charset="0"/>
              </a:rPr>
              <a:t> </a:t>
            </a:r>
            <a:r>
              <a:rPr lang="pl-PL" altLang="en-US" sz="2400" b="1" dirty="0" err="1">
                <a:solidFill>
                  <a:schemeClr val="accent5">
                    <a:lumMod val="50000"/>
                  </a:schemeClr>
                </a:solidFill>
                <a:latin typeface="Arial Nova Cond Light" panose="020B0306020202020204" pitchFamily="34" charset="0"/>
              </a:rPr>
              <a:t>even</a:t>
            </a:r>
            <a:r>
              <a:rPr lang="pl-PL" altLang="en-US" sz="2400" b="1" dirty="0">
                <a:solidFill>
                  <a:schemeClr val="accent5">
                    <a:lumMod val="50000"/>
                  </a:schemeClr>
                </a:solidFill>
                <a:latin typeface="Arial Nova Cond Light" panose="020B0306020202020204" pitchFamily="34" charset="0"/>
              </a:rPr>
              <a:t> in </a:t>
            </a:r>
            <a:r>
              <a:rPr lang="pl-PL" altLang="en-US" sz="2400" b="1" dirty="0" err="1">
                <a:solidFill>
                  <a:schemeClr val="accent5">
                    <a:lumMod val="50000"/>
                  </a:schemeClr>
                </a:solidFill>
                <a:latin typeface="Arial Nova Cond Light" panose="020B0306020202020204" pitchFamily="34" charset="0"/>
              </a:rPr>
              <a:t>whole</a:t>
            </a:r>
            <a:r>
              <a:rPr lang="pl-PL" altLang="en-US" sz="2400" b="1" dirty="0">
                <a:solidFill>
                  <a:schemeClr val="accent5">
                    <a:lumMod val="50000"/>
                  </a:schemeClr>
                </a:solidFill>
                <a:latin typeface="Arial Nova Cond Light" panose="020B0306020202020204" pitchFamily="34" charset="0"/>
              </a:rPr>
              <a:t> Poland. </a:t>
            </a:r>
          </a:p>
        </p:txBody>
      </p:sp>
      <p:pic>
        <p:nvPicPr>
          <p:cNvPr id="4" name="Obraz 3">
            <a:extLst>
              <a:ext uri="{FF2B5EF4-FFF2-40B4-BE49-F238E27FC236}">
                <a16:creationId xmlns:a16="http://schemas.microsoft.com/office/drawing/2014/main" id="{74D6F0A4-D678-4538-B950-8DB879688DEF}"/>
              </a:ext>
            </a:extLst>
          </p:cNvPr>
          <p:cNvPicPr>
            <a:picLocks noChangeAspect="1"/>
          </p:cNvPicPr>
          <p:nvPr/>
        </p:nvPicPr>
        <p:blipFill>
          <a:blip r:embed="rId2"/>
          <a:stretch>
            <a:fillRect/>
          </a:stretch>
        </p:blipFill>
        <p:spPr>
          <a:xfrm>
            <a:off x="734103" y="4529423"/>
            <a:ext cx="10723793"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AEA6462-DD2E-4E39-883B-C90F0737F53D}"/>
              </a:ext>
            </a:extLst>
          </p:cNvPr>
          <p:cNvPicPr>
            <a:picLocks noChangeAspect="1"/>
          </p:cNvPicPr>
          <p:nvPr/>
        </p:nvPicPr>
        <p:blipFill>
          <a:blip r:embed="rId2"/>
          <a:stretch>
            <a:fillRect/>
          </a:stretch>
        </p:blipFill>
        <p:spPr>
          <a:xfrm rot="400062">
            <a:off x="6049313" y="-391831"/>
            <a:ext cx="5530824" cy="6858000"/>
          </a:xfrm>
          <a:prstGeom prst="rect">
            <a:avLst/>
          </a:prstGeom>
        </p:spPr>
      </p:pic>
      <p:pic>
        <p:nvPicPr>
          <p:cNvPr id="2" name="Obraz 1">
            <a:extLst>
              <a:ext uri="{FF2B5EF4-FFF2-40B4-BE49-F238E27FC236}">
                <a16:creationId xmlns:a16="http://schemas.microsoft.com/office/drawing/2014/main" id="{84E90D16-1BF6-44FF-AF9D-E76CA6475D1C}"/>
              </a:ext>
            </a:extLst>
          </p:cNvPr>
          <p:cNvPicPr>
            <a:picLocks noChangeAspect="1"/>
          </p:cNvPicPr>
          <p:nvPr/>
        </p:nvPicPr>
        <p:blipFill>
          <a:blip r:embed="rId2"/>
          <a:stretch>
            <a:fillRect/>
          </a:stretch>
        </p:blipFill>
        <p:spPr>
          <a:xfrm rot="21295013">
            <a:off x="-289077" y="-231532"/>
            <a:ext cx="5530824" cy="6858000"/>
          </a:xfrm>
          <a:prstGeom prst="rect">
            <a:avLst/>
          </a:prstGeom>
        </p:spPr>
      </p:pic>
      <p:sp>
        <p:nvSpPr>
          <p:cNvPr id="3" name="Symbol zastępczy zawartości 2"/>
          <p:cNvSpPr>
            <a:spLocks noGrp="1"/>
          </p:cNvSpPr>
          <p:nvPr>
            <p:ph idx="1"/>
          </p:nvPr>
        </p:nvSpPr>
        <p:spPr>
          <a:xfrm>
            <a:off x="1236348" y="4519448"/>
            <a:ext cx="8596668" cy="1795183"/>
          </a:xfrm>
        </p:spPr>
        <p:txBody>
          <a:bodyPr anchor="ctr">
            <a:normAutofit fontScale="85000" lnSpcReduction="10000"/>
          </a:bodyPr>
          <a:lstStyle/>
          <a:p>
            <a:pPr marL="0" indent="0" algn="ctr">
              <a:lnSpc>
                <a:spcPct val="150000"/>
              </a:lnSpc>
              <a:buNone/>
            </a:pPr>
            <a:r>
              <a:rPr lang="pl-PL" altLang="en-US" sz="3200" dirty="0">
                <a:ln>
                  <a:solidFill>
                    <a:schemeClr val="accent5">
                      <a:lumMod val="50000"/>
                    </a:schemeClr>
                  </a:solidFill>
                </a:ln>
                <a:solidFill>
                  <a:srgbClr val="94B6D2"/>
                </a:solidFill>
                <a:latin typeface="Arial Black" panose="020B0A04020102020204" pitchFamily="34" charset="0"/>
              </a:rPr>
              <a:t>We </a:t>
            </a:r>
            <a:r>
              <a:rPr lang="pl-PL" altLang="en-US" sz="3200" dirty="0" err="1">
                <a:ln>
                  <a:solidFill>
                    <a:schemeClr val="accent5">
                      <a:lumMod val="50000"/>
                    </a:schemeClr>
                  </a:solidFill>
                </a:ln>
                <a:solidFill>
                  <a:srgbClr val="94B6D2"/>
                </a:solidFill>
                <a:latin typeface="Arial Black" panose="020B0A04020102020204" pitchFamily="34" charset="0"/>
              </a:rPr>
              <a:t>are</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very</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proud</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that</a:t>
            </a:r>
            <a:r>
              <a:rPr lang="pl-PL" altLang="en-US" sz="3200" dirty="0">
                <a:ln>
                  <a:solidFill>
                    <a:schemeClr val="accent5">
                      <a:lumMod val="50000"/>
                    </a:schemeClr>
                  </a:solidFill>
                </a:ln>
                <a:solidFill>
                  <a:srgbClr val="94B6D2"/>
                </a:solidFill>
                <a:latin typeface="Arial Black" panose="020B0A04020102020204" pitchFamily="34" charset="0"/>
              </a:rPr>
              <a:t> we </a:t>
            </a:r>
            <a:r>
              <a:rPr lang="pl-PL" altLang="en-US" sz="3200" dirty="0" err="1">
                <a:ln>
                  <a:solidFill>
                    <a:schemeClr val="accent5">
                      <a:lumMod val="50000"/>
                    </a:schemeClr>
                  </a:solidFill>
                </a:ln>
                <a:solidFill>
                  <a:srgbClr val="94B6D2"/>
                </a:solidFill>
                <a:latin typeface="Arial Black" panose="020B0A04020102020204" pitchFamily="34" charset="0"/>
              </a:rPr>
              <a:t>can</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study</a:t>
            </a:r>
            <a:r>
              <a:rPr lang="pl-PL" altLang="en-US" sz="3200" dirty="0">
                <a:ln>
                  <a:solidFill>
                    <a:schemeClr val="accent5">
                      <a:lumMod val="50000"/>
                    </a:schemeClr>
                  </a:solidFill>
                </a:ln>
                <a:solidFill>
                  <a:srgbClr val="94B6D2"/>
                </a:solidFill>
                <a:latin typeface="Arial Black" panose="020B0A04020102020204" pitchFamily="34" charset="0"/>
              </a:rPr>
              <a:t> in 1st High School in Krasnystaw and we </a:t>
            </a:r>
            <a:r>
              <a:rPr lang="pl-PL" altLang="en-US" sz="3200" dirty="0" err="1">
                <a:ln>
                  <a:solidFill>
                    <a:schemeClr val="accent5">
                      <a:lumMod val="50000"/>
                    </a:schemeClr>
                  </a:solidFill>
                </a:ln>
                <a:solidFill>
                  <a:srgbClr val="94B6D2"/>
                </a:solidFill>
                <a:latin typeface="Arial Black" panose="020B0A04020102020204" pitchFamily="34" charset="0"/>
              </a:rPr>
              <a:t>hope</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you</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can</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visit</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us</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some</a:t>
            </a:r>
            <a:r>
              <a:rPr lang="pl-PL" altLang="en-US" sz="3200" dirty="0">
                <a:ln>
                  <a:solidFill>
                    <a:schemeClr val="accent5">
                      <a:lumMod val="50000"/>
                    </a:schemeClr>
                  </a:solidFill>
                </a:ln>
                <a:solidFill>
                  <a:srgbClr val="94B6D2"/>
                </a:solidFill>
                <a:latin typeface="Arial Black" panose="020B0A04020102020204" pitchFamily="34" charset="0"/>
              </a:rPr>
              <a:t> </a:t>
            </a:r>
            <a:r>
              <a:rPr lang="pl-PL" altLang="en-US" sz="3200" dirty="0" err="1">
                <a:ln>
                  <a:solidFill>
                    <a:schemeClr val="accent5">
                      <a:lumMod val="50000"/>
                    </a:schemeClr>
                  </a:solidFill>
                </a:ln>
                <a:solidFill>
                  <a:srgbClr val="94B6D2"/>
                </a:solidFill>
                <a:latin typeface="Arial Black" panose="020B0A04020102020204" pitchFamily="34" charset="0"/>
              </a:rPr>
              <a:t>day</a:t>
            </a:r>
            <a:r>
              <a:rPr lang="pl-PL" altLang="en-US" sz="3200" dirty="0">
                <a:ln>
                  <a:solidFill>
                    <a:schemeClr val="accent5">
                      <a:lumMod val="50000"/>
                    </a:schemeClr>
                  </a:solidFill>
                </a:ln>
                <a:solidFill>
                  <a:srgbClr val="94B6D2"/>
                </a:solidFill>
                <a:latin typeface="Arial Black" panose="020B0A04020102020204" pitchFamily="34" charset="0"/>
              </a:rPr>
              <a:t>. </a:t>
            </a:r>
          </a:p>
        </p:txBody>
      </p:sp>
      <p:pic>
        <p:nvPicPr>
          <p:cNvPr id="4" name="Obraz 3">
            <a:extLst>
              <a:ext uri="{FF2B5EF4-FFF2-40B4-BE49-F238E27FC236}">
                <a16:creationId xmlns:a16="http://schemas.microsoft.com/office/drawing/2014/main" id="{D7AE6456-CCA8-4CD2-B6B1-AF4F4AE8F3D2}"/>
              </a:ext>
            </a:extLst>
          </p:cNvPr>
          <p:cNvPicPr>
            <a:picLocks noChangeAspect="1"/>
          </p:cNvPicPr>
          <p:nvPr/>
        </p:nvPicPr>
        <p:blipFill>
          <a:blip r:embed="rId3"/>
          <a:stretch>
            <a:fillRect/>
          </a:stretch>
        </p:blipFill>
        <p:spPr>
          <a:xfrm>
            <a:off x="2144725" y="753765"/>
            <a:ext cx="6779914" cy="350295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0D594E-C7E2-47E4-B4E6-2C69C2157349}"/>
              </a:ext>
            </a:extLst>
          </p:cNvPr>
          <p:cNvSpPr>
            <a:spLocks noGrp="1"/>
          </p:cNvSpPr>
          <p:nvPr>
            <p:ph type="title"/>
          </p:nvPr>
        </p:nvSpPr>
        <p:spPr>
          <a:xfrm>
            <a:off x="1384681" y="817244"/>
            <a:ext cx="8596668" cy="1320800"/>
          </a:xfrm>
        </p:spPr>
        <p:txBody>
          <a:bodyPr>
            <a:normAutofit/>
          </a:bodyPr>
          <a:lstStyle/>
          <a:p>
            <a:pPr algn="ctr"/>
            <a:r>
              <a:rPr lang="pl-PL" sz="5400" dirty="0">
                <a:ln>
                  <a:solidFill>
                    <a:schemeClr val="accent5">
                      <a:lumMod val="50000"/>
                    </a:schemeClr>
                  </a:solidFill>
                </a:ln>
                <a:latin typeface="Arial Black" panose="020B0A04020102020204" pitchFamily="34" charset="0"/>
              </a:rPr>
              <a:t>FIND US!!!</a:t>
            </a:r>
          </a:p>
        </p:txBody>
      </p:sp>
      <p:sp>
        <p:nvSpPr>
          <p:cNvPr id="3" name="Symbol zastępczy zawartości 2">
            <a:extLst>
              <a:ext uri="{FF2B5EF4-FFF2-40B4-BE49-F238E27FC236}">
                <a16:creationId xmlns:a16="http://schemas.microsoft.com/office/drawing/2014/main" id="{502AB3FD-1DE2-4D2E-9212-48AEF9275D67}"/>
              </a:ext>
            </a:extLst>
          </p:cNvPr>
          <p:cNvSpPr>
            <a:spLocks noGrp="1"/>
          </p:cNvSpPr>
          <p:nvPr>
            <p:ph idx="1"/>
          </p:nvPr>
        </p:nvSpPr>
        <p:spPr>
          <a:xfrm>
            <a:off x="669743" y="1815389"/>
            <a:ext cx="10852514" cy="3880773"/>
          </a:xfrm>
        </p:spPr>
        <p:txBody>
          <a:bodyPr/>
          <a:lstStyle/>
          <a:p>
            <a:pPr marL="0" indent="0">
              <a:buNone/>
            </a:pPr>
            <a:endParaRPr lang="pl-PL" dirty="0"/>
          </a:p>
          <a:p>
            <a:pPr marL="0" indent="0">
              <a:buNone/>
            </a:pPr>
            <a:r>
              <a:rPr lang="pl-PL" sz="2800" b="1" dirty="0">
                <a:solidFill>
                  <a:schemeClr val="accent5">
                    <a:lumMod val="50000"/>
                  </a:schemeClr>
                </a:solidFill>
                <a:latin typeface="Arial Nova Light" panose="020B0304020202020204" pitchFamily="34" charset="0"/>
              </a:rPr>
              <a:t>Website: </a:t>
            </a:r>
            <a:r>
              <a:rPr lang="pl-PL" sz="2800" b="1" i="1" dirty="0">
                <a:solidFill>
                  <a:schemeClr val="accent5">
                    <a:lumMod val="50000"/>
                  </a:schemeClr>
                </a:solidFill>
                <a:latin typeface="Arial Nova Light" panose="020B0304020202020204" pitchFamily="34" charset="0"/>
              </a:rPr>
              <a:t>1lokrasnystaw.pl</a:t>
            </a:r>
          </a:p>
          <a:p>
            <a:pPr marL="0" indent="0">
              <a:buNone/>
            </a:pPr>
            <a:r>
              <a:rPr lang="pl-PL" sz="2800" b="1" dirty="0">
                <a:solidFill>
                  <a:schemeClr val="accent5">
                    <a:lumMod val="50000"/>
                  </a:schemeClr>
                </a:solidFill>
                <a:latin typeface="Arial Nova Light" panose="020B0304020202020204" pitchFamily="34" charset="0"/>
              </a:rPr>
              <a:t>Facebook’s group: </a:t>
            </a:r>
            <a:r>
              <a:rPr lang="pl-PL" sz="2800" b="1" i="1" dirty="0">
                <a:solidFill>
                  <a:schemeClr val="accent5">
                    <a:lumMod val="50000"/>
                  </a:schemeClr>
                </a:solidFill>
                <a:latin typeface="Arial Nova Light" panose="020B0304020202020204" pitchFamily="34" charset="0"/>
              </a:rPr>
              <a:t>I LO im. Władysława Jagiełły w Krasnymstawie</a:t>
            </a:r>
          </a:p>
          <a:p>
            <a:pPr marL="0" indent="0">
              <a:buNone/>
            </a:pPr>
            <a:r>
              <a:rPr lang="pl-PL" sz="2800" b="1" dirty="0">
                <a:solidFill>
                  <a:schemeClr val="accent5">
                    <a:lumMod val="50000"/>
                  </a:schemeClr>
                </a:solidFill>
                <a:latin typeface="Arial Nova Light" panose="020B0304020202020204" pitchFamily="34" charset="0"/>
              </a:rPr>
              <a:t>Instagram profile: </a:t>
            </a:r>
            <a:r>
              <a:rPr lang="pl-PL" sz="2800" b="1" i="1" dirty="0">
                <a:solidFill>
                  <a:schemeClr val="accent5">
                    <a:lumMod val="50000"/>
                  </a:schemeClr>
                </a:solidFill>
                <a:latin typeface="Arial Nova Light" panose="020B0304020202020204" pitchFamily="34" charset="0"/>
              </a:rPr>
              <a:t>jagiellokrasnystaw</a:t>
            </a:r>
          </a:p>
          <a:p>
            <a:pPr marL="0" indent="0">
              <a:buNone/>
            </a:pPr>
            <a:endParaRPr lang="pl-PL" dirty="0"/>
          </a:p>
        </p:txBody>
      </p:sp>
      <p:pic>
        <p:nvPicPr>
          <p:cNvPr id="4" name="Obraz 3">
            <a:extLst>
              <a:ext uri="{FF2B5EF4-FFF2-40B4-BE49-F238E27FC236}">
                <a16:creationId xmlns:a16="http://schemas.microsoft.com/office/drawing/2014/main" id="{58B1CC09-B2DD-4CCA-A659-B620DE99E7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291010">
            <a:off x="6886671" y="3033295"/>
            <a:ext cx="3854773" cy="3854773"/>
          </a:xfrm>
          <a:prstGeom prst="rect">
            <a:avLst/>
          </a:prstGeom>
        </p:spPr>
      </p:pic>
    </p:spTree>
    <p:extLst>
      <p:ext uri="{BB962C8B-B14F-4D97-AF65-F5344CB8AC3E}">
        <p14:creationId xmlns:p14="http://schemas.microsoft.com/office/powerpoint/2010/main" val="130319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060661" y="410363"/>
            <a:ext cx="6677244" cy="1325880"/>
          </a:xfrm>
        </p:spPr>
        <p:txBody>
          <a:bodyPr anchor="ctr">
            <a:normAutofit/>
          </a:bodyPr>
          <a:lstStyle/>
          <a:p>
            <a:pPr algn="ctr"/>
            <a:r>
              <a:rPr lang="pl-PL" altLang="en-US" sz="6000" b="1" dirty="0">
                <a:ln>
                  <a:solidFill>
                    <a:schemeClr val="accent5">
                      <a:lumMod val="50000"/>
                    </a:schemeClr>
                  </a:solidFill>
                </a:ln>
                <a:latin typeface="Arial Black" panose="020B0A04020102020204" charset="0"/>
                <a:cs typeface="Arial Black" panose="020B0A04020102020204" charset="0"/>
              </a:rPr>
              <a:t>OUR PATRON</a:t>
            </a:r>
          </a:p>
        </p:txBody>
      </p:sp>
      <p:sp>
        <p:nvSpPr>
          <p:cNvPr id="3" name="Symbol zastępczy zawartości 2"/>
          <p:cNvSpPr>
            <a:spLocks noGrp="1"/>
          </p:cNvSpPr>
          <p:nvPr>
            <p:ph idx="1"/>
          </p:nvPr>
        </p:nvSpPr>
        <p:spPr>
          <a:xfrm>
            <a:off x="4765003" y="1988491"/>
            <a:ext cx="5570484" cy="4780280"/>
          </a:xfrm>
        </p:spPr>
        <p:txBody>
          <a:bodyPr>
            <a:noAutofit/>
          </a:bodyPr>
          <a:lstStyle/>
          <a:p>
            <a:pPr marL="0" indent="0">
              <a:lnSpc>
                <a:spcPct val="150000"/>
              </a:lnSpc>
              <a:buNone/>
            </a:pPr>
            <a:r>
              <a:rPr lang="pl-PL" altLang="en-US" sz="2400" dirty="0">
                <a:solidFill>
                  <a:schemeClr val="accent5">
                    <a:lumMod val="50000"/>
                  </a:schemeClr>
                </a:solidFill>
                <a:latin typeface="Arial Nova Cond" panose="020B0506020202020204" pitchFamily="34" charset="0"/>
              </a:rPr>
              <a:t>1st High School </a:t>
            </a:r>
            <a:r>
              <a:rPr lang="pl-PL" altLang="en-US" sz="2400" dirty="0" err="1">
                <a:solidFill>
                  <a:schemeClr val="accent5">
                    <a:lumMod val="50000"/>
                  </a:schemeClr>
                </a:solidFill>
                <a:latin typeface="Arial Nova Cond" panose="020B0506020202020204" pitchFamily="34" charset="0"/>
              </a:rPr>
              <a:t>is</a:t>
            </a:r>
            <a:r>
              <a:rPr lang="pl-PL" altLang="en-US" sz="2400" dirty="0">
                <a:solidFill>
                  <a:schemeClr val="accent5">
                    <a:lumMod val="50000"/>
                  </a:schemeClr>
                </a:solidFill>
                <a:latin typeface="Arial Nova Cond" panose="020B0506020202020204" pitchFamily="34" charset="0"/>
              </a:rPr>
              <a:t> one of the </a:t>
            </a:r>
            <a:r>
              <a:rPr lang="pl-PL" altLang="en-US" sz="2400" dirty="0" err="1">
                <a:solidFill>
                  <a:schemeClr val="accent5">
                    <a:lumMod val="50000"/>
                  </a:schemeClr>
                </a:solidFill>
                <a:latin typeface="Arial Nova Cond" panose="020B0506020202020204" pitchFamily="34" charset="0"/>
              </a:rPr>
              <a:t>oldest</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schools</a:t>
            </a:r>
            <a:r>
              <a:rPr lang="pl-PL" altLang="en-US" sz="2400" dirty="0">
                <a:solidFill>
                  <a:schemeClr val="accent5">
                    <a:lumMod val="50000"/>
                  </a:schemeClr>
                </a:solidFill>
                <a:latin typeface="Arial Nova Cond" panose="020B0506020202020204" pitchFamily="34" charset="0"/>
              </a:rPr>
              <a:t> in </a:t>
            </a:r>
            <a:r>
              <a:rPr lang="pl-PL" altLang="en-US" sz="2400" dirty="0" err="1">
                <a:solidFill>
                  <a:schemeClr val="accent5">
                    <a:lumMod val="50000"/>
                  </a:schemeClr>
                </a:solidFill>
                <a:latin typeface="Arial Nova Cond" panose="020B0506020202020204" pitchFamily="34" charset="0"/>
              </a:rPr>
              <a:t>our</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town</a:t>
            </a:r>
            <a:r>
              <a:rPr lang="pl-PL" altLang="en-US" sz="2400" dirty="0">
                <a:solidFill>
                  <a:schemeClr val="accent5">
                    <a:lumMod val="50000"/>
                  </a:schemeClr>
                </a:solidFill>
                <a:latin typeface="Arial Nova Cond" panose="020B0506020202020204" pitchFamily="34" charset="0"/>
              </a:rPr>
              <a:t> Krasnystaw. </a:t>
            </a:r>
            <a:r>
              <a:rPr lang="pl-PL" altLang="en-US" sz="2400" dirty="0" err="1">
                <a:solidFill>
                  <a:schemeClr val="accent5">
                    <a:lumMod val="50000"/>
                  </a:schemeClr>
                </a:solidFill>
                <a:latin typeface="Arial Nova Cond" panose="020B0506020202020204" pitchFamily="34" charset="0"/>
              </a:rPr>
              <a:t>Our</a:t>
            </a:r>
            <a:r>
              <a:rPr lang="pl-PL" altLang="en-US" sz="2400" dirty="0">
                <a:solidFill>
                  <a:schemeClr val="accent5">
                    <a:lumMod val="50000"/>
                  </a:schemeClr>
                </a:solidFill>
                <a:latin typeface="Arial Nova Cond" panose="020B0506020202020204" pitchFamily="34" charset="0"/>
              </a:rPr>
              <a:t> patron </a:t>
            </a:r>
            <a:r>
              <a:rPr lang="pl-PL" altLang="en-US" sz="2400" dirty="0" err="1">
                <a:solidFill>
                  <a:schemeClr val="accent5">
                    <a:lumMod val="50000"/>
                  </a:schemeClr>
                </a:solidFill>
                <a:latin typeface="Arial Nova Cond" panose="020B0506020202020204" pitchFamily="34" charset="0"/>
              </a:rPr>
              <a:t>is</a:t>
            </a:r>
            <a:r>
              <a:rPr lang="pl-PL" altLang="en-US" sz="2400" dirty="0">
                <a:solidFill>
                  <a:schemeClr val="accent5">
                    <a:lumMod val="50000"/>
                  </a:schemeClr>
                </a:solidFill>
                <a:latin typeface="Arial Nova Cond" panose="020B0506020202020204" pitchFamily="34" charset="0"/>
              </a:rPr>
              <a:t> the king of The Republic of Poland Władysław Jagiełło – </a:t>
            </a:r>
            <a:r>
              <a:rPr lang="pl-PL" altLang="en-US" sz="2400" dirty="0" err="1">
                <a:solidFill>
                  <a:schemeClr val="accent5">
                    <a:lumMod val="50000"/>
                  </a:schemeClr>
                </a:solidFill>
                <a:latin typeface="Arial Nova Cond" panose="020B0506020202020204" pitchFamily="34" charset="0"/>
              </a:rPr>
              <a:t>ruling</a:t>
            </a:r>
            <a:r>
              <a:rPr lang="pl-PL" altLang="en-US" sz="2400" dirty="0">
                <a:solidFill>
                  <a:schemeClr val="accent5">
                    <a:lumMod val="50000"/>
                  </a:schemeClr>
                </a:solidFill>
                <a:latin typeface="Arial Nova Cond" panose="020B0506020202020204" pitchFamily="34" charset="0"/>
              </a:rPr>
              <a:t> the country in the </a:t>
            </a:r>
            <a:r>
              <a:rPr lang="pl-PL" altLang="en-US" sz="2400" dirty="0" err="1">
                <a:solidFill>
                  <a:schemeClr val="accent5">
                    <a:lumMod val="50000"/>
                  </a:schemeClr>
                </a:solidFill>
                <a:latin typeface="Arial Nova Cond" panose="020B0506020202020204" pitchFamily="34" charset="0"/>
              </a:rPr>
              <a:t>years</a:t>
            </a:r>
            <a:r>
              <a:rPr lang="pl-PL" altLang="en-US" sz="2400" dirty="0">
                <a:solidFill>
                  <a:schemeClr val="accent5">
                    <a:lumMod val="50000"/>
                  </a:schemeClr>
                </a:solidFill>
                <a:latin typeface="Arial Nova Cond" panose="020B0506020202020204" pitchFamily="34" charset="0"/>
              </a:rPr>
              <a:t> 1399 – 1434. </a:t>
            </a:r>
            <a:r>
              <a:rPr lang="pl-PL" altLang="en-US" sz="2400" dirty="0" err="1">
                <a:solidFill>
                  <a:schemeClr val="accent5">
                    <a:lumMod val="50000"/>
                  </a:schemeClr>
                </a:solidFill>
                <a:latin typeface="Arial Nova Cond" panose="020B0506020202020204" pitchFamily="34" charset="0"/>
              </a:rPr>
              <a:t>He’s</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commemorated</a:t>
            </a:r>
            <a:r>
              <a:rPr lang="pl-PL" altLang="en-US" sz="2400" dirty="0">
                <a:solidFill>
                  <a:schemeClr val="accent5">
                    <a:lumMod val="50000"/>
                  </a:schemeClr>
                </a:solidFill>
                <a:latin typeface="Arial Nova Cond" panose="020B0506020202020204" pitchFamily="34" charset="0"/>
              </a:rPr>
              <a:t> by a monument in front of </a:t>
            </a:r>
            <a:r>
              <a:rPr lang="pl-PL" altLang="en-US" sz="2400" dirty="0" err="1">
                <a:solidFill>
                  <a:schemeClr val="accent5">
                    <a:lumMod val="50000"/>
                  </a:schemeClr>
                </a:solidFill>
                <a:latin typeface="Arial Nova Cond" panose="020B0506020202020204" pitchFamily="34" charset="0"/>
              </a:rPr>
              <a:t>our</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school</a:t>
            </a:r>
            <a:r>
              <a:rPr lang="en-US" altLang="en-US" sz="2400" dirty="0">
                <a:solidFill>
                  <a:schemeClr val="accent5">
                    <a:lumMod val="50000"/>
                  </a:schemeClr>
                </a:solidFill>
                <a:latin typeface="Arial Nova Cond" panose="020B0506020202020204" pitchFamily="34" charset="0"/>
              </a:rPr>
              <a:t>.</a:t>
            </a:r>
          </a:p>
        </p:txBody>
      </p:sp>
      <p:pic>
        <p:nvPicPr>
          <p:cNvPr id="5" name="Obraz 4" descr="154606000_2873995999508051_7266830113462111706_n"/>
          <p:cNvPicPr>
            <a:picLocks noChangeAspect="1"/>
          </p:cNvPicPr>
          <p:nvPr/>
        </p:nvPicPr>
        <p:blipFill>
          <a:blip r:embed="rId2"/>
          <a:srcRect l="10402" t="17269" r="5231" b="3833"/>
          <a:stretch>
            <a:fillRect/>
          </a:stretch>
        </p:blipFill>
        <p:spPr>
          <a:xfrm>
            <a:off x="423588" y="410363"/>
            <a:ext cx="3938998" cy="6037273"/>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15889" y="1204816"/>
            <a:ext cx="5202609" cy="4945102"/>
          </a:xfrm>
        </p:spPr>
        <p:txBody>
          <a:bodyPr>
            <a:normAutofit/>
          </a:bodyPr>
          <a:lstStyle/>
          <a:p>
            <a:pPr marL="0" indent="0" algn="just">
              <a:lnSpc>
                <a:spcPct val="150000"/>
              </a:lnSpc>
              <a:buNone/>
            </a:pPr>
            <a:r>
              <a:rPr lang="pl-PL" altLang="en-US" sz="2400" dirty="0">
                <a:solidFill>
                  <a:schemeClr val="accent5">
                    <a:lumMod val="50000"/>
                  </a:schemeClr>
                </a:solidFill>
                <a:latin typeface="Arial Nova Cond" panose="020B0506020202020204" pitchFamily="34" charset="0"/>
              </a:rPr>
              <a:t>The high </a:t>
            </a:r>
            <a:r>
              <a:rPr lang="pl-PL" altLang="en-US" sz="2400" dirty="0" err="1">
                <a:solidFill>
                  <a:schemeClr val="accent5">
                    <a:lumMod val="50000"/>
                  </a:schemeClr>
                </a:solidFill>
                <a:latin typeface="Arial Nova Cond" panose="020B0506020202020204" pitchFamily="34" charset="0"/>
              </a:rPr>
              <a:t>school</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survived</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times</a:t>
            </a:r>
            <a:r>
              <a:rPr lang="pl-PL" altLang="en-US" sz="2400" dirty="0">
                <a:solidFill>
                  <a:schemeClr val="accent5">
                    <a:lumMod val="50000"/>
                  </a:schemeClr>
                </a:solidFill>
                <a:latin typeface="Arial Nova Cond" panose="020B0506020202020204" pitchFamily="34" charset="0"/>
              </a:rPr>
              <a:t> of the </a:t>
            </a:r>
            <a:r>
              <a:rPr lang="pl-PL" altLang="en-US" sz="2400" dirty="0" err="1">
                <a:solidFill>
                  <a:schemeClr val="accent5">
                    <a:lumMod val="50000"/>
                  </a:schemeClr>
                </a:solidFill>
                <a:latin typeface="Arial Nova Cond" panose="020B0506020202020204" pitchFamily="34" charset="0"/>
              </a:rPr>
              <a:t>wars</a:t>
            </a:r>
            <a:r>
              <a:rPr lang="pl-PL" altLang="en-US" sz="2400" dirty="0">
                <a:solidFill>
                  <a:schemeClr val="accent5">
                    <a:lumMod val="50000"/>
                  </a:schemeClr>
                </a:solidFill>
                <a:latin typeface="Arial Nova Cond" panose="020B0506020202020204" pitchFamily="34" charset="0"/>
              </a:rPr>
              <a:t> and </a:t>
            </a:r>
            <a:r>
              <a:rPr lang="pl-PL" altLang="en-US" sz="2400" dirty="0" err="1">
                <a:solidFill>
                  <a:schemeClr val="accent5">
                    <a:lumMod val="50000"/>
                  </a:schemeClr>
                </a:solidFill>
                <a:latin typeface="Arial Nova Cond" panose="020B0506020202020204" pitchFamily="34" charset="0"/>
              </a:rPr>
              <a:t>communism</a:t>
            </a:r>
            <a:r>
              <a:rPr lang="pl-PL" altLang="en-US" sz="2400" dirty="0">
                <a:solidFill>
                  <a:schemeClr val="accent5">
                    <a:lumMod val="50000"/>
                  </a:schemeClr>
                </a:solidFill>
                <a:latin typeface="Arial Nova Cond" panose="020B0506020202020204" pitchFamily="34" charset="0"/>
              </a:rPr>
              <a:t> and </a:t>
            </a:r>
            <a:r>
              <a:rPr lang="pl-PL" altLang="en-US" sz="2400" dirty="0" err="1">
                <a:solidFill>
                  <a:schemeClr val="accent5">
                    <a:lumMod val="50000"/>
                  </a:schemeClr>
                </a:solidFill>
                <a:latin typeface="Arial Nova Cond" panose="020B0506020202020204" pitchFamily="34" charset="0"/>
              </a:rPr>
              <a:t>it</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works</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until</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now</a:t>
            </a:r>
            <a:r>
              <a:rPr lang="pl-PL" altLang="en-US" sz="2400" dirty="0">
                <a:solidFill>
                  <a:schemeClr val="accent5">
                    <a:lumMod val="50000"/>
                  </a:schemeClr>
                </a:solidFill>
                <a:latin typeface="Arial Nova Cond" panose="020B0506020202020204" pitchFamily="34" charset="0"/>
              </a:rPr>
              <a:t>. In 2017, on the </a:t>
            </a:r>
            <a:r>
              <a:rPr lang="pl-PL" altLang="en-US" sz="2400" dirty="0" err="1">
                <a:solidFill>
                  <a:schemeClr val="accent5">
                    <a:lumMod val="50000"/>
                  </a:schemeClr>
                </a:solidFill>
                <a:latin typeface="Arial Nova Cond" panose="020B0506020202020204" pitchFamily="34" charset="0"/>
              </a:rPr>
              <a:t>occasion</a:t>
            </a:r>
            <a:r>
              <a:rPr lang="pl-PL" altLang="en-US" sz="2400" dirty="0">
                <a:solidFill>
                  <a:schemeClr val="accent5">
                    <a:lumMod val="50000"/>
                  </a:schemeClr>
                </a:solidFill>
                <a:latin typeface="Arial Nova Cond" panose="020B0506020202020204" pitchFamily="34" charset="0"/>
              </a:rPr>
              <a:t> of the 100th </a:t>
            </a:r>
            <a:r>
              <a:rPr lang="pl-PL" altLang="en-US" sz="2400" dirty="0" err="1">
                <a:solidFill>
                  <a:schemeClr val="accent5">
                    <a:lumMod val="50000"/>
                  </a:schemeClr>
                </a:solidFill>
                <a:latin typeface="Arial Nova Cond" panose="020B0506020202020204" pitchFamily="34" charset="0"/>
              </a:rPr>
              <a:t>anniversary</a:t>
            </a:r>
            <a:r>
              <a:rPr lang="pl-PL" altLang="en-US" sz="2400" dirty="0">
                <a:solidFill>
                  <a:schemeClr val="accent5">
                    <a:lumMod val="50000"/>
                  </a:schemeClr>
                </a:solidFill>
                <a:latin typeface="Arial Nova Cond" panose="020B0506020202020204" pitchFamily="34" charset="0"/>
              </a:rPr>
              <a:t> of the </a:t>
            </a:r>
            <a:r>
              <a:rPr lang="pl-PL" altLang="en-US" sz="2400" dirty="0" err="1">
                <a:solidFill>
                  <a:schemeClr val="accent5">
                    <a:lumMod val="50000"/>
                  </a:schemeClr>
                </a:solidFill>
                <a:latin typeface="Arial Nova Cond" panose="020B0506020202020204" pitchFamily="34" charset="0"/>
              </a:rPr>
              <a:t>school’s</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opening</a:t>
            </a:r>
            <a:r>
              <a:rPr lang="pl-PL" altLang="en-US" sz="2400" dirty="0">
                <a:solidFill>
                  <a:schemeClr val="accent5">
                    <a:lumMod val="50000"/>
                  </a:schemeClr>
                </a:solidFill>
                <a:latin typeface="Arial Nova Cond" panose="020B0506020202020204" pitchFamily="34" charset="0"/>
              </a:rPr>
              <a:t>, a mural was </a:t>
            </a:r>
            <a:r>
              <a:rPr lang="pl-PL" altLang="en-US" sz="2400" dirty="0" err="1">
                <a:solidFill>
                  <a:schemeClr val="accent5">
                    <a:lumMod val="50000"/>
                  </a:schemeClr>
                </a:solidFill>
                <a:latin typeface="Arial Nova Cond" panose="020B0506020202020204" pitchFamily="34" charset="0"/>
              </a:rPr>
              <a:t>made</a:t>
            </a:r>
            <a:r>
              <a:rPr lang="pl-PL" altLang="en-US" sz="2400" dirty="0">
                <a:solidFill>
                  <a:schemeClr val="accent5">
                    <a:lumMod val="50000"/>
                  </a:schemeClr>
                </a:solidFill>
                <a:latin typeface="Arial Nova Cond" panose="020B0506020202020204" pitchFamily="34" charset="0"/>
              </a:rPr>
              <a:t> to </a:t>
            </a:r>
            <a:r>
              <a:rPr lang="pl-PL" altLang="en-US" sz="2400" dirty="0" err="1">
                <a:solidFill>
                  <a:schemeClr val="accent5">
                    <a:lumMod val="50000"/>
                  </a:schemeClr>
                </a:solidFill>
                <a:latin typeface="Arial Nova Cond" panose="020B0506020202020204" pitchFamily="34" charset="0"/>
              </a:rPr>
              <a:t>commemorate</a:t>
            </a:r>
            <a:r>
              <a:rPr lang="pl-PL" altLang="en-US" sz="2400" dirty="0">
                <a:solidFill>
                  <a:schemeClr val="accent5">
                    <a:lumMod val="50000"/>
                  </a:schemeClr>
                </a:solidFill>
                <a:latin typeface="Arial Nova Cond" panose="020B0506020202020204" pitchFamily="34" charset="0"/>
              </a:rPr>
              <a:t> The King Władysław Jagiełło, </a:t>
            </a:r>
            <a:r>
              <a:rPr lang="pl-PL" altLang="en-US" sz="2400" dirty="0" err="1">
                <a:solidFill>
                  <a:schemeClr val="accent5">
                    <a:lumMod val="50000"/>
                  </a:schemeClr>
                </a:solidFill>
                <a:latin typeface="Arial Nova Cond" panose="020B0506020202020204" pitchFamily="34" charset="0"/>
              </a:rPr>
              <a:t>which</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decorates</a:t>
            </a:r>
            <a:r>
              <a:rPr lang="pl-PL" altLang="en-US" sz="2400" dirty="0">
                <a:solidFill>
                  <a:schemeClr val="accent5">
                    <a:lumMod val="50000"/>
                  </a:schemeClr>
                </a:solidFill>
                <a:latin typeface="Arial Nova Cond" panose="020B0506020202020204" pitchFamily="34" charset="0"/>
              </a:rPr>
              <a:t> not </a:t>
            </a:r>
            <a:r>
              <a:rPr lang="pl-PL" altLang="en-US" sz="2400" dirty="0" err="1">
                <a:solidFill>
                  <a:schemeClr val="accent5">
                    <a:lumMod val="50000"/>
                  </a:schemeClr>
                </a:solidFill>
                <a:latin typeface="Arial Nova Cond" panose="020B0506020202020204" pitchFamily="34" charset="0"/>
              </a:rPr>
              <a:t>only</a:t>
            </a:r>
            <a:r>
              <a:rPr lang="pl-PL" altLang="en-US" sz="2400" dirty="0">
                <a:solidFill>
                  <a:schemeClr val="accent5">
                    <a:lumMod val="50000"/>
                  </a:schemeClr>
                </a:solidFill>
                <a:latin typeface="Arial Nova Cond" panose="020B0506020202020204" pitchFamily="34" charset="0"/>
              </a:rPr>
              <a:t> the </a:t>
            </a:r>
            <a:r>
              <a:rPr lang="pl-PL" altLang="en-US" sz="2400" dirty="0" err="1">
                <a:solidFill>
                  <a:schemeClr val="accent5">
                    <a:lumMod val="50000"/>
                  </a:schemeClr>
                </a:solidFill>
                <a:latin typeface="Arial Nova Cond" panose="020B0506020202020204" pitchFamily="34" charset="0"/>
              </a:rPr>
              <a:t>school</a:t>
            </a:r>
            <a:r>
              <a:rPr lang="pl-PL" altLang="en-US" sz="2400" dirty="0">
                <a:solidFill>
                  <a:schemeClr val="accent5">
                    <a:lumMod val="50000"/>
                  </a:schemeClr>
                </a:solidFill>
                <a:latin typeface="Arial Nova Cond" panose="020B0506020202020204" pitchFamily="34" charset="0"/>
              </a:rPr>
              <a:t>, but </a:t>
            </a:r>
            <a:r>
              <a:rPr lang="pl-PL" altLang="en-US" sz="2400" dirty="0" err="1">
                <a:solidFill>
                  <a:schemeClr val="accent5">
                    <a:lumMod val="50000"/>
                  </a:schemeClr>
                </a:solidFill>
                <a:latin typeface="Arial Nova Cond" panose="020B0506020202020204" pitchFamily="34" charset="0"/>
              </a:rPr>
              <a:t>also</a:t>
            </a:r>
            <a:r>
              <a:rPr lang="pl-PL" altLang="en-US" sz="2400" dirty="0">
                <a:solidFill>
                  <a:schemeClr val="accent5">
                    <a:lumMod val="50000"/>
                  </a:schemeClr>
                </a:solidFill>
                <a:latin typeface="Arial Nova Cond" panose="020B0506020202020204" pitchFamily="34" charset="0"/>
              </a:rPr>
              <a:t> the </a:t>
            </a:r>
            <a:r>
              <a:rPr lang="pl-PL" altLang="en-US" sz="2400" dirty="0" err="1">
                <a:solidFill>
                  <a:schemeClr val="accent5">
                    <a:lumMod val="50000"/>
                  </a:schemeClr>
                </a:solidFill>
                <a:latin typeface="Arial Nova Cond" panose="020B0506020202020204" pitchFamily="34" charset="0"/>
              </a:rPr>
              <a:t>entire</a:t>
            </a:r>
            <a:r>
              <a:rPr lang="pl-PL" altLang="en-US" sz="2400" dirty="0">
                <a:solidFill>
                  <a:schemeClr val="accent5">
                    <a:lumMod val="50000"/>
                  </a:schemeClr>
                </a:solidFill>
                <a:latin typeface="Arial Nova Cond" panose="020B0506020202020204" pitchFamily="34" charset="0"/>
              </a:rPr>
              <a:t> </a:t>
            </a:r>
            <a:r>
              <a:rPr lang="pl-PL" altLang="en-US" sz="2400" dirty="0" err="1">
                <a:solidFill>
                  <a:schemeClr val="accent5">
                    <a:lumMod val="50000"/>
                  </a:schemeClr>
                </a:solidFill>
                <a:latin typeface="Arial Nova Cond" panose="020B0506020202020204" pitchFamily="34" charset="0"/>
              </a:rPr>
              <a:t>town</a:t>
            </a:r>
            <a:r>
              <a:rPr lang="pl-PL" altLang="en-US" sz="2400" dirty="0">
                <a:solidFill>
                  <a:schemeClr val="accent5">
                    <a:lumMod val="50000"/>
                  </a:schemeClr>
                </a:solidFill>
                <a:latin typeface="Arial Nova Cond" panose="020B0506020202020204" pitchFamily="34" charset="0"/>
              </a:rPr>
              <a:t>. </a:t>
            </a:r>
          </a:p>
        </p:txBody>
      </p:sp>
      <p:pic>
        <p:nvPicPr>
          <p:cNvPr id="5" name="Obraz 4">
            <a:extLst>
              <a:ext uri="{FF2B5EF4-FFF2-40B4-BE49-F238E27FC236}">
                <a16:creationId xmlns:a16="http://schemas.microsoft.com/office/drawing/2014/main" id="{1BF08FB5-2F16-476D-9498-BD9FFAE2B7DD}"/>
              </a:ext>
            </a:extLst>
          </p:cNvPr>
          <p:cNvPicPr>
            <a:picLocks noChangeAspect="1"/>
          </p:cNvPicPr>
          <p:nvPr/>
        </p:nvPicPr>
        <p:blipFill>
          <a:blip r:embed="rId2"/>
          <a:stretch>
            <a:fillRect/>
          </a:stretch>
        </p:blipFill>
        <p:spPr>
          <a:xfrm>
            <a:off x="525518" y="956446"/>
            <a:ext cx="3710152" cy="4945102"/>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577F88-4015-4086-A1E3-0FF32763DA62}"/>
              </a:ext>
            </a:extLst>
          </p:cNvPr>
          <p:cNvSpPr>
            <a:spLocks noGrp="1"/>
          </p:cNvSpPr>
          <p:nvPr>
            <p:ph type="title"/>
          </p:nvPr>
        </p:nvSpPr>
        <p:spPr>
          <a:xfrm>
            <a:off x="974939" y="488992"/>
            <a:ext cx="8596668" cy="1320800"/>
          </a:xfrm>
        </p:spPr>
        <p:txBody>
          <a:bodyPr>
            <a:normAutofit/>
          </a:bodyPr>
          <a:lstStyle/>
          <a:p>
            <a:pPr algn="ctr"/>
            <a:r>
              <a:rPr lang="pl-PL" sz="4800" dirty="0">
                <a:ln>
                  <a:solidFill>
                    <a:schemeClr val="accent5">
                      <a:lumMod val="50000"/>
                    </a:schemeClr>
                  </a:solidFill>
                </a:ln>
                <a:latin typeface="Arial Black" panose="020B0A04020102020204" pitchFamily="34" charset="0"/>
              </a:rPr>
              <a:t>LOCATION </a:t>
            </a:r>
          </a:p>
        </p:txBody>
      </p:sp>
      <p:sp>
        <p:nvSpPr>
          <p:cNvPr id="3" name="Symbol zastępczy zawartości 2">
            <a:extLst>
              <a:ext uri="{FF2B5EF4-FFF2-40B4-BE49-F238E27FC236}">
                <a16:creationId xmlns:a16="http://schemas.microsoft.com/office/drawing/2014/main" id="{4CD8B6FE-131B-4883-B08A-EFF82D51E49C}"/>
              </a:ext>
            </a:extLst>
          </p:cNvPr>
          <p:cNvSpPr>
            <a:spLocks noGrp="1"/>
          </p:cNvSpPr>
          <p:nvPr>
            <p:ph idx="1"/>
          </p:nvPr>
        </p:nvSpPr>
        <p:spPr>
          <a:xfrm>
            <a:off x="974939" y="1484279"/>
            <a:ext cx="9549232" cy="707285"/>
          </a:xfrm>
        </p:spPr>
        <p:txBody>
          <a:bodyPr>
            <a:normAutofit/>
          </a:bodyPr>
          <a:lstStyle/>
          <a:p>
            <a:pPr marL="0" indent="0" algn="just">
              <a:buNone/>
            </a:pPr>
            <a:r>
              <a:rPr lang="en-US" sz="2400" dirty="0">
                <a:solidFill>
                  <a:schemeClr val="accent5">
                    <a:lumMod val="50000"/>
                  </a:schemeClr>
                </a:solidFill>
                <a:latin typeface="Arial Nova Cond" panose="020B0506020202020204" pitchFamily="34" charset="0"/>
              </a:rPr>
              <a:t>1</a:t>
            </a:r>
            <a:r>
              <a:rPr lang="pl-PL" sz="2400" dirty="0" err="1">
                <a:solidFill>
                  <a:schemeClr val="accent5">
                    <a:lumMod val="50000"/>
                  </a:schemeClr>
                </a:solidFill>
                <a:latin typeface="Arial Nova Cond" panose="020B0506020202020204" pitchFamily="34" charset="0"/>
              </a:rPr>
              <a:t>st</a:t>
            </a:r>
            <a:r>
              <a:rPr lang="en-US" sz="2400" dirty="0">
                <a:solidFill>
                  <a:schemeClr val="accent5">
                    <a:lumMod val="50000"/>
                  </a:schemeClr>
                </a:solidFill>
                <a:latin typeface="Arial Nova Cond" panose="020B0506020202020204" pitchFamily="34" charset="0"/>
              </a:rPr>
              <a:t> high school is located at 50 </a:t>
            </a:r>
            <a:r>
              <a:rPr lang="en-US" sz="2400" dirty="0" err="1">
                <a:solidFill>
                  <a:schemeClr val="accent5">
                    <a:lumMod val="50000"/>
                  </a:schemeClr>
                </a:solidFill>
                <a:latin typeface="Arial Nova Cond" panose="020B0506020202020204" pitchFamily="34" charset="0"/>
              </a:rPr>
              <a:t>Poniatowskiego</a:t>
            </a:r>
            <a:r>
              <a:rPr lang="en-US" sz="2400" dirty="0">
                <a:solidFill>
                  <a:schemeClr val="accent5">
                    <a:lumMod val="50000"/>
                  </a:schemeClr>
                </a:solidFill>
                <a:latin typeface="Arial Nova Cond" panose="020B0506020202020204" pitchFamily="34" charset="0"/>
              </a:rPr>
              <a:t> Street, 22-300 Krasnystaw</a:t>
            </a:r>
            <a:r>
              <a:rPr lang="pl-PL" sz="2400" dirty="0">
                <a:solidFill>
                  <a:schemeClr val="accent5">
                    <a:lumMod val="50000"/>
                  </a:schemeClr>
                </a:solidFill>
                <a:latin typeface="Arial Nova Cond" panose="020B0506020202020204" pitchFamily="34" charset="0"/>
              </a:rPr>
              <a:t>.</a:t>
            </a:r>
            <a:r>
              <a:rPr lang="en-US" sz="2400" dirty="0">
                <a:solidFill>
                  <a:schemeClr val="accent5">
                    <a:lumMod val="50000"/>
                  </a:schemeClr>
                </a:solidFill>
                <a:latin typeface="Arial Nova Cond" panose="020B0506020202020204" pitchFamily="34" charset="0"/>
              </a:rPr>
              <a:t> </a:t>
            </a:r>
            <a:endParaRPr lang="pl-PL" sz="2400" dirty="0">
              <a:solidFill>
                <a:schemeClr val="accent5">
                  <a:lumMod val="50000"/>
                </a:schemeClr>
              </a:solidFill>
              <a:latin typeface="Arial Nova Cond" panose="020B0506020202020204" pitchFamily="34" charset="0"/>
            </a:endParaRPr>
          </a:p>
        </p:txBody>
      </p:sp>
      <p:pic>
        <p:nvPicPr>
          <p:cNvPr id="4" name="Obraz 3">
            <a:extLst>
              <a:ext uri="{FF2B5EF4-FFF2-40B4-BE49-F238E27FC236}">
                <a16:creationId xmlns:a16="http://schemas.microsoft.com/office/drawing/2014/main" id="{66904772-F51F-4BCD-8FE8-5BA70D78AC82}"/>
              </a:ext>
            </a:extLst>
          </p:cNvPr>
          <p:cNvPicPr>
            <a:picLocks noChangeAspect="1"/>
          </p:cNvPicPr>
          <p:nvPr/>
        </p:nvPicPr>
        <p:blipFill>
          <a:blip r:embed="rId2"/>
          <a:stretch>
            <a:fillRect/>
          </a:stretch>
        </p:blipFill>
        <p:spPr>
          <a:xfrm>
            <a:off x="2579706" y="2299205"/>
            <a:ext cx="5387135" cy="4069803"/>
          </a:xfrm>
          <a:prstGeom prst="rect">
            <a:avLst/>
          </a:prstGeom>
          <a:ln>
            <a:noFill/>
          </a:ln>
          <a:effectLst>
            <a:outerShdw blurRad="292100" dist="139700" dir="2700000" algn="tl" rotWithShape="0">
              <a:srgbClr val="333333">
                <a:alpha val="65000"/>
              </a:srgbClr>
            </a:outerShdw>
          </a:effectLst>
        </p:spPr>
      </p:pic>
      <p:pic>
        <p:nvPicPr>
          <p:cNvPr id="8" name="Obraz 7">
            <a:extLst>
              <a:ext uri="{FF2B5EF4-FFF2-40B4-BE49-F238E27FC236}">
                <a16:creationId xmlns:a16="http://schemas.microsoft.com/office/drawing/2014/main" id="{9C46FFC6-5FDD-4A7D-996C-684935CA26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3571" y1="85623" x2="15357" y2="76038"/>
                        <a14:foregroundMark x1="20893" y1="95953" x2="20179" y2="91800"/>
                        <a14:foregroundMark x1="21429" y1="65389" x2="25000" y2="66560"/>
                        <a14:foregroundMark x1="32321" y1="55804" x2="36607" y2="58253"/>
                        <a14:foregroundMark x1="52857" y1="74973" x2="56964" y2="68477"/>
                        <a14:foregroundMark x1="41071" y1="59318" x2="43571" y2="59744"/>
                        <a14:foregroundMark x1="23036" y1="69862" x2="24821" y2="68477"/>
                        <a14:foregroundMark x1="80536" y1="79553" x2="86250" y2="84558"/>
                        <a14:foregroundMark x1="68036" y1="55059" x2="66429" y2="58999"/>
                        <a14:foregroundMark x1="63036" y1="88285" x2="63393" y2="82641"/>
                        <a14:foregroundMark x1="64643" y1="79233" x2="65179" y2="76784"/>
                        <a14:backgroundMark x1="34643" y1="39830" x2="37321" y2="35996"/>
                        <a14:backgroundMark x1="47143" y1="17572" x2="51786" y2="12460"/>
                        <a14:backgroundMark x1="58393" y1="16507" x2="63571" y2="9478"/>
                        <a14:backgroundMark x1="35893" y1="14590" x2="39286" y2="13951"/>
                        <a14:backgroundMark x1="50714" y1="38019" x2="46429" y2="33866"/>
                        <a14:backgroundMark x1="68214" y1="35996" x2="68750" y2="33440"/>
                        <a14:backgroundMark x1="68571" y1="42812" x2="69464" y2="40149"/>
                        <a14:backgroundMark x1="65357" y1="19169" x2="66964" y2="21725"/>
                      </a14:backgroundRemoval>
                    </a14:imgEffect>
                    <a14:imgEffect>
                      <a14:colorTemperature colorTemp="8800"/>
                    </a14:imgEffect>
                  </a14:imgLayer>
                </a14:imgProps>
              </a:ext>
            </a:extLst>
          </a:blip>
          <a:stretch>
            <a:fillRect/>
          </a:stretch>
        </p:blipFill>
        <p:spPr>
          <a:xfrm rot="472579">
            <a:off x="953094" y="2235626"/>
            <a:ext cx="2502985" cy="4196969"/>
          </a:xfrm>
          <a:prstGeom prst="rect">
            <a:avLst/>
          </a:prstGeom>
          <a:scene3d>
            <a:camera prst="obliqueTopLeft"/>
            <a:lightRig rig="threePt" dir="t"/>
          </a:scene3d>
        </p:spPr>
      </p:pic>
      <p:pic>
        <p:nvPicPr>
          <p:cNvPr id="9" name="Obraz 8">
            <a:extLst>
              <a:ext uri="{FF2B5EF4-FFF2-40B4-BE49-F238E27FC236}">
                <a16:creationId xmlns:a16="http://schemas.microsoft.com/office/drawing/2014/main" id="{0EF698CF-8B50-4981-B571-F13A16510DD0}"/>
              </a:ext>
            </a:extLst>
          </p:cNvPr>
          <p:cNvPicPr>
            <a:picLocks noChangeAspect="1"/>
          </p:cNvPicPr>
          <p:nvPr/>
        </p:nvPicPr>
        <p:blipFill rotWithShape="1">
          <a:blip r:embed="rId5"/>
          <a:srcRect/>
          <a:stretch/>
        </p:blipFill>
        <p:spPr>
          <a:xfrm rot="19479352">
            <a:off x="7236945" y="2066199"/>
            <a:ext cx="3084843" cy="4535817"/>
          </a:xfrm>
          <a:prstGeom prst="rect">
            <a:avLst/>
          </a:prstGeom>
        </p:spPr>
      </p:pic>
    </p:spTree>
    <p:extLst>
      <p:ext uri="{BB962C8B-B14F-4D97-AF65-F5344CB8AC3E}">
        <p14:creationId xmlns:p14="http://schemas.microsoft.com/office/powerpoint/2010/main" val="31159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247203" y="685528"/>
            <a:ext cx="8901468" cy="1323073"/>
          </a:xfrm>
        </p:spPr>
        <p:txBody>
          <a:bodyPr>
            <a:normAutofit fontScale="92500" lnSpcReduction="10000"/>
          </a:bodyPr>
          <a:lstStyle/>
          <a:p>
            <a:pPr marL="0" indent="0" algn="ctr">
              <a:lnSpc>
                <a:spcPct val="150000"/>
              </a:lnSpc>
              <a:buNone/>
            </a:pPr>
            <a:r>
              <a:rPr lang="pl-PL" altLang="en-US" sz="3200" b="1" dirty="0" err="1">
                <a:solidFill>
                  <a:schemeClr val="accent5">
                    <a:lumMod val="50000"/>
                  </a:schemeClr>
                </a:solidFill>
                <a:latin typeface="Arial Nova Cond Light" panose="020B0306020202020204" pitchFamily="34" charset="0"/>
              </a:rPr>
              <a:t>Students</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can</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choose</a:t>
            </a:r>
            <a:r>
              <a:rPr lang="pl-PL" altLang="en-US" sz="3200" b="1" dirty="0">
                <a:solidFill>
                  <a:schemeClr val="accent5">
                    <a:lumMod val="50000"/>
                  </a:schemeClr>
                </a:solidFill>
                <a:latin typeface="Arial Nova Cond Light" panose="020B0306020202020204" pitchFamily="34" charset="0"/>
              </a:rPr>
              <a:t> from </a:t>
            </a:r>
            <a:r>
              <a:rPr lang="pl-PL" altLang="en-US" sz="3200" b="1" dirty="0" err="1">
                <a:solidFill>
                  <a:schemeClr val="accent5">
                    <a:lumMod val="50000"/>
                  </a:schemeClr>
                </a:solidFill>
                <a:latin typeface="Arial Nova Cond Light" panose="020B0306020202020204" pitchFamily="34" charset="0"/>
              </a:rPr>
              <a:t>several</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class</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profiles</a:t>
            </a:r>
            <a:r>
              <a:rPr lang="pl-PL" altLang="en-US" sz="3200" b="1" dirty="0">
                <a:solidFill>
                  <a:schemeClr val="accent5">
                    <a:lumMod val="50000"/>
                  </a:schemeClr>
                </a:solidFill>
                <a:latin typeface="Arial Nova Cond Light" panose="020B0306020202020204" pitchFamily="34" charset="0"/>
              </a:rPr>
              <a:t>, for </a:t>
            </a:r>
            <a:r>
              <a:rPr lang="pl-PL" altLang="en-US" sz="3200" b="1" dirty="0" err="1">
                <a:solidFill>
                  <a:schemeClr val="accent5">
                    <a:lumMod val="50000"/>
                  </a:schemeClr>
                </a:solidFill>
                <a:latin typeface="Arial Nova Cond Light" panose="020B0306020202020204" pitchFamily="34" charset="0"/>
              </a:rPr>
              <a:t>example</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humane</a:t>
            </a:r>
            <a:r>
              <a:rPr lang="pl-PL" altLang="en-US" sz="3200" b="1" dirty="0">
                <a:solidFill>
                  <a:schemeClr val="accent5">
                    <a:lumMod val="50000"/>
                  </a:schemeClr>
                </a:solidFill>
                <a:latin typeface="Arial Nova Cond Light" panose="020B0306020202020204" pitchFamily="34" charset="0"/>
              </a:rPr>
              <a:t>, </a:t>
            </a:r>
            <a:r>
              <a:rPr lang="pl-PL" altLang="en-US" sz="3200" b="1" dirty="0" err="1">
                <a:solidFill>
                  <a:schemeClr val="accent5">
                    <a:lumMod val="50000"/>
                  </a:schemeClr>
                </a:solidFill>
                <a:latin typeface="Arial Nova Cond Light" panose="020B0306020202020204" pitchFamily="34" charset="0"/>
              </a:rPr>
              <a:t>mathematical</a:t>
            </a:r>
            <a:r>
              <a:rPr lang="pl-PL" altLang="en-US" sz="3200" b="1" dirty="0">
                <a:solidFill>
                  <a:schemeClr val="accent5">
                    <a:lumMod val="50000"/>
                  </a:schemeClr>
                </a:solidFill>
                <a:latin typeface="Arial Nova Cond Light" panose="020B0306020202020204" pitchFamily="34" charset="0"/>
              </a:rPr>
              <a:t>-IT and </a:t>
            </a:r>
            <a:r>
              <a:rPr lang="pl-PL" altLang="en-US" sz="3200" b="1" dirty="0" err="1">
                <a:solidFill>
                  <a:schemeClr val="accent5">
                    <a:lumMod val="50000"/>
                  </a:schemeClr>
                </a:solidFill>
                <a:latin typeface="Arial Nova Cond Light" panose="020B0306020202020204" pitchFamily="34" charset="0"/>
              </a:rPr>
              <a:t>scientific</a:t>
            </a:r>
            <a:r>
              <a:rPr lang="pl-PL" altLang="en-US" sz="3200" b="1" dirty="0">
                <a:solidFill>
                  <a:schemeClr val="accent5">
                    <a:lumMod val="50000"/>
                  </a:schemeClr>
                </a:solidFill>
                <a:latin typeface="Arial Nova Cond Light" panose="020B0306020202020204" pitchFamily="34" charset="0"/>
              </a:rPr>
              <a:t>.  </a:t>
            </a:r>
          </a:p>
        </p:txBody>
      </p:sp>
      <p:pic>
        <p:nvPicPr>
          <p:cNvPr id="2" name="Obraz 1">
            <a:extLst>
              <a:ext uri="{FF2B5EF4-FFF2-40B4-BE49-F238E27FC236}">
                <a16:creationId xmlns:a16="http://schemas.microsoft.com/office/drawing/2014/main" id="{B19CFBF6-5A97-4768-A65A-906978AAF7B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9800" y1="70725" x2="52200" y2="72280"/>
                        <a14:foregroundMark x1="40600" y1="91710" x2="41000" y2="89119"/>
                        <a14:foregroundMark x1="42200" y1="14767" x2="50000" y2="11140"/>
                        <a14:foregroundMark x1="16200" y1="73316" x2="21600" y2="52850"/>
                      </a14:backgroundRemoval>
                    </a14:imgEffect>
                  </a14:imgLayer>
                </a14:imgProps>
              </a:ext>
            </a:extLst>
          </a:blip>
          <a:stretch>
            <a:fillRect/>
          </a:stretch>
        </p:blipFill>
        <p:spPr>
          <a:xfrm>
            <a:off x="291101" y="2653048"/>
            <a:ext cx="3822199" cy="2950738"/>
          </a:xfrm>
          <a:prstGeom prst="rect">
            <a:avLst/>
          </a:prstGeom>
        </p:spPr>
      </p:pic>
      <p:pic>
        <p:nvPicPr>
          <p:cNvPr id="4" name="Obraz 3">
            <a:extLst>
              <a:ext uri="{FF2B5EF4-FFF2-40B4-BE49-F238E27FC236}">
                <a16:creationId xmlns:a16="http://schemas.microsoft.com/office/drawing/2014/main" id="{C2B51497-A691-4410-9046-5E54AC247D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 b="99750" l="0" r="100000">
                        <a14:foregroundMark x1="81500" y1="91250" x2="85750" y2="87750"/>
                      </a14:backgroundRemoval>
                    </a14:imgEffect>
                  </a14:imgLayer>
                </a14:imgProps>
              </a:ext>
            </a:extLst>
          </a:blip>
          <a:stretch>
            <a:fillRect/>
          </a:stretch>
        </p:blipFill>
        <p:spPr>
          <a:xfrm>
            <a:off x="4022324" y="2223417"/>
            <a:ext cx="3810000" cy="3810000"/>
          </a:xfrm>
          <a:prstGeom prst="rect">
            <a:avLst/>
          </a:prstGeom>
        </p:spPr>
      </p:pic>
      <p:pic>
        <p:nvPicPr>
          <p:cNvPr id="6" name="Obraz 5">
            <a:extLst>
              <a:ext uri="{FF2B5EF4-FFF2-40B4-BE49-F238E27FC236}">
                <a16:creationId xmlns:a16="http://schemas.microsoft.com/office/drawing/2014/main" id="{B0024F55-3D8D-4DBD-A795-D3029FE1C1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7" b="100000" l="9906" r="89623">
                        <a14:foregroundMark x1="45519" y1="4167" x2="55189" y2="3833"/>
                      </a14:backgroundRemoval>
                    </a14:imgEffect>
                  </a14:imgLayer>
                </a14:imgProps>
              </a:ext>
            </a:extLst>
          </a:blip>
          <a:stretch>
            <a:fillRect/>
          </a:stretch>
        </p:blipFill>
        <p:spPr>
          <a:xfrm>
            <a:off x="8154714" y="2200248"/>
            <a:ext cx="2597369" cy="3675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7540A7-9F4F-4F80-A7A5-147E97C8A430}"/>
              </a:ext>
            </a:extLst>
          </p:cNvPr>
          <p:cNvSpPr>
            <a:spLocks noGrp="1"/>
          </p:cNvSpPr>
          <p:nvPr>
            <p:ph type="title"/>
          </p:nvPr>
        </p:nvSpPr>
        <p:spPr>
          <a:xfrm>
            <a:off x="929582" y="663903"/>
            <a:ext cx="8596668" cy="1320800"/>
          </a:xfrm>
        </p:spPr>
        <p:txBody>
          <a:bodyPr>
            <a:normAutofit/>
          </a:bodyPr>
          <a:lstStyle/>
          <a:p>
            <a:pPr algn="ctr"/>
            <a:r>
              <a:rPr lang="pl-PL" sz="4800" b="1" dirty="0">
                <a:ln>
                  <a:solidFill>
                    <a:schemeClr val="accent5">
                      <a:lumMod val="50000"/>
                    </a:schemeClr>
                  </a:solidFill>
                </a:ln>
                <a:latin typeface="Arial Black" panose="020B0A04020102020204" pitchFamily="34" charset="0"/>
              </a:rPr>
              <a:t>LANGUAGES</a:t>
            </a:r>
          </a:p>
        </p:txBody>
      </p:sp>
      <p:sp>
        <p:nvSpPr>
          <p:cNvPr id="3" name="Symbol zastępczy zawartości 2">
            <a:extLst>
              <a:ext uri="{FF2B5EF4-FFF2-40B4-BE49-F238E27FC236}">
                <a16:creationId xmlns:a16="http://schemas.microsoft.com/office/drawing/2014/main" id="{C056A158-A17E-43C0-839C-E010BFE600EA}"/>
              </a:ext>
            </a:extLst>
          </p:cNvPr>
          <p:cNvSpPr>
            <a:spLocks noGrp="1"/>
          </p:cNvSpPr>
          <p:nvPr>
            <p:ph idx="1"/>
          </p:nvPr>
        </p:nvSpPr>
        <p:spPr>
          <a:xfrm>
            <a:off x="929582" y="1845965"/>
            <a:ext cx="8596668" cy="3880773"/>
          </a:xfrm>
        </p:spPr>
        <p:txBody>
          <a:bodyPr/>
          <a:lstStyle/>
          <a:p>
            <a:pPr marL="0" indent="0" algn="just">
              <a:lnSpc>
                <a:spcPct val="150000"/>
              </a:lnSpc>
              <a:buNone/>
            </a:pPr>
            <a:r>
              <a:rPr lang="pl-PL" sz="2400" dirty="0" err="1">
                <a:solidFill>
                  <a:schemeClr val="accent5">
                    <a:lumMod val="50000"/>
                  </a:schemeClr>
                </a:solidFill>
                <a:latin typeface="Arial Nova Cond" panose="020B0506020202020204" pitchFamily="34" charset="0"/>
              </a:rPr>
              <a:t>Students</a:t>
            </a:r>
            <a:r>
              <a:rPr lang="en-US" sz="2400" dirty="0">
                <a:solidFill>
                  <a:schemeClr val="accent5">
                    <a:lumMod val="50000"/>
                  </a:schemeClr>
                </a:solidFill>
                <a:latin typeface="Arial Nova Cond" panose="020B0506020202020204" pitchFamily="34" charset="0"/>
              </a:rPr>
              <a:t> can choose one additional language that </a:t>
            </a:r>
            <a:r>
              <a:rPr lang="pl-PL" sz="2400" dirty="0" err="1">
                <a:solidFill>
                  <a:schemeClr val="accent5">
                    <a:lumMod val="50000"/>
                  </a:schemeClr>
                </a:solidFill>
                <a:latin typeface="Arial Nova Cond" panose="020B0506020202020204" pitchFamily="34" charset="0"/>
              </a:rPr>
              <a:t>they</a:t>
            </a:r>
            <a:r>
              <a:rPr lang="en-US" sz="2400" dirty="0">
                <a:solidFill>
                  <a:schemeClr val="accent5">
                    <a:lumMod val="50000"/>
                  </a:schemeClr>
                </a:solidFill>
                <a:latin typeface="Arial Nova Cond" panose="020B0506020202020204" pitchFamily="34" charset="0"/>
              </a:rPr>
              <a:t> will learn in the lessons</a:t>
            </a:r>
            <a:r>
              <a:rPr lang="pl-PL" sz="2400" dirty="0">
                <a:solidFill>
                  <a:schemeClr val="accent5">
                    <a:lumMod val="50000"/>
                  </a:schemeClr>
                </a:solidFill>
                <a:latin typeface="Arial Nova Cond" panose="020B0506020202020204" pitchFamily="34" charset="0"/>
              </a:rPr>
              <a:t>:</a:t>
            </a:r>
          </a:p>
          <a:p>
            <a:pPr algn="just">
              <a:lnSpc>
                <a:spcPct val="150000"/>
              </a:lnSpc>
              <a:buFont typeface="Courier New" panose="02070309020205020404" pitchFamily="49" charset="0"/>
              <a:buChar char="o"/>
            </a:pPr>
            <a:r>
              <a:rPr lang="en-US" sz="2400" dirty="0">
                <a:solidFill>
                  <a:schemeClr val="accent5">
                    <a:lumMod val="50000"/>
                  </a:schemeClr>
                </a:solidFill>
                <a:latin typeface="Arial Nova Cond" panose="020B0506020202020204" pitchFamily="34" charset="0"/>
              </a:rPr>
              <a:t>German</a:t>
            </a:r>
          </a:p>
          <a:p>
            <a:pPr algn="just">
              <a:lnSpc>
                <a:spcPct val="150000"/>
              </a:lnSpc>
              <a:buFont typeface="Courier New" panose="02070309020205020404" pitchFamily="49" charset="0"/>
              <a:buChar char="o"/>
            </a:pPr>
            <a:r>
              <a:rPr lang="en-US" sz="2400" dirty="0">
                <a:solidFill>
                  <a:schemeClr val="accent5">
                    <a:lumMod val="50000"/>
                  </a:schemeClr>
                </a:solidFill>
                <a:latin typeface="Arial Nova Cond" panose="020B0506020202020204" pitchFamily="34" charset="0"/>
              </a:rPr>
              <a:t>Spanish</a:t>
            </a:r>
          </a:p>
          <a:p>
            <a:pPr algn="just">
              <a:lnSpc>
                <a:spcPct val="150000"/>
              </a:lnSpc>
              <a:buFont typeface="Courier New" panose="02070309020205020404" pitchFamily="49" charset="0"/>
              <a:buChar char="o"/>
            </a:pPr>
            <a:r>
              <a:rPr lang="en-US" sz="2400" dirty="0">
                <a:solidFill>
                  <a:schemeClr val="accent5">
                    <a:lumMod val="50000"/>
                  </a:schemeClr>
                </a:solidFill>
                <a:latin typeface="Arial Nova Cond" panose="020B0506020202020204" pitchFamily="34" charset="0"/>
              </a:rPr>
              <a:t>French</a:t>
            </a:r>
          </a:p>
          <a:p>
            <a:endParaRPr lang="pl-PL" dirty="0"/>
          </a:p>
        </p:txBody>
      </p:sp>
      <p:pic>
        <p:nvPicPr>
          <p:cNvPr id="6" name="Obraz 5">
            <a:extLst>
              <a:ext uri="{FF2B5EF4-FFF2-40B4-BE49-F238E27FC236}">
                <a16:creationId xmlns:a16="http://schemas.microsoft.com/office/drawing/2014/main" id="{5856EF35-B695-469C-AFBA-74B52F75DA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667" l="0" r="100000">
                        <a14:foregroundMark x1="76719" y1="49000" x2="79219" y2="47667"/>
                        <a14:foregroundMark x1="78125" y1="88333" x2="85781" y2="77333"/>
                        <a14:foregroundMark x1="77344" y1="94000" x2="85000" y2="95667"/>
                        <a14:foregroundMark x1="70000" y1="85667" x2="72813" y2="79000"/>
                        <a14:foregroundMark x1="63750" y1="59333" x2="64063" y2="55667"/>
                        <a14:foregroundMark x1="63906" y1="55333" x2="63438" y2="52667"/>
                        <a14:foregroundMark x1="22344" y1="74667" x2="33125" y2="64333"/>
                        <a14:foregroundMark x1="22031" y1="62667" x2="27813" y2="58333"/>
                        <a14:foregroundMark x1="28750" y1="82333" x2="35313" y2="76667"/>
                        <a14:foregroundMark x1="44531" y1="23667" x2="55781" y2="20333"/>
                        <a14:foregroundMark x1="44375" y1="20000" x2="47500" y2="13667"/>
                        <a14:foregroundMark x1="52188" y1="11333" x2="55781" y2="15000"/>
                        <a14:foregroundMark x1="53438" y1="30000" x2="56250" y2="22000"/>
                        <a14:foregroundMark x1="44531" y1="28333" x2="48438" y2="31333"/>
                        <a14:foregroundMark x1="49688" y1="32667" x2="49063" y2="25667"/>
                        <a14:foregroundMark x1="47656" y1="11667" x2="44063" y2="17333"/>
                        <a14:foregroundMark x1="43438" y1="21333" x2="44219" y2="17000"/>
                        <a14:foregroundMark x1="57188" y1="23333" x2="56875" y2="19000"/>
                        <a14:foregroundMark x1="54375" y1="37667" x2="52500" y2="30667"/>
                        <a14:foregroundMark x1="26406" y1="35000" x2="33438" y2="26000"/>
                        <a14:foregroundMark x1="16406" y1="27000" x2="28750" y2="14000"/>
                        <a14:foregroundMark x1="19531" y1="39333" x2="26250" y2="25000"/>
                        <a14:foregroundMark x1="76406" y1="95333" x2="76094" y2="78000"/>
                        <a14:foregroundMark x1="82813" y1="68000" x2="86875" y2="75000"/>
                        <a14:foregroundMark x1="67188" y1="84667" x2="70000" y2="85000"/>
                        <a14:foregroundMark x1="65156" y1="77333" x2="68438" y2="91667"/>
                        <a14:foregroundMark x1="82813" y1="67333" x2="80469" y2="79333"/>
                        <a14:foregroundMark x1="27187" y1="21000" x2="33906" y2="18333"/>
                        <a14:foregroundMark x1="51250" y1="12000" x2="52188" y2="18333"/>
                        <a14:backgroundMark x1="68750" y1="75000" x2="67344" y2="69000"/>
                        <a14:backgroundMark x1="74688" y1="60667" x2="72656" y2="52333"/>
                        <a14:backgroundMark x1="65625" y1="58000" x2="65938" y2="54000"/>
                      </a14:backgroundRemoval>
                    </a14:imgEffect>
                  </a14:imgLayer>
                </a14:imgProps>
              </a:ext>
            </a:extLst>
          </a:blip>
          <a:stretch>
            <a:fillRect/>
          </a:stretch>
        </p:blipFill>
        <p:spPr>
          <a:xfrm>
            <a:off x="2405050" y="2969086"/>
            <a:ext cx="6995870" cy="3279314"/>
          </a:xfrm>
          <a:prstGeom prst="rect">
            <a:avLst/>
          </a:prstGeom>
        </p:spPr>
      </p:pic>
    </p:spTree>
    <p:extLst>
      <p:ext uri="{BB962C8B-B14F-4D97-AF65-F5344CB8AC3E}">
        <p14:creationId xmlns:p14="http://schemas.microsoft.com/office/powerpoint/2010/main" val="15592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0A7A48-ED40-414A-92D6-FCEC5266FE3B}"/>
              </a:ext>
            </a:extLst>
          </p:cNvPr>
          <p:cNvSpPr>
            <a:spLocks noGrp="1"/>
          </p:cNvSpPr>
          <p:nvPr>
            <p:ph type="title"/>
          </p:nvPr>
        </p:nvSpPr>
        <p:spPr>
          <a:xfrm>
            <a:off x="1535304" y="671245"/>
            <a:ext cx="8596668" cy="1320800"/>
          </a:xfrm>
        </p:spPr>
        <p:txBody>
          <a:bodyPr>
            <a:normAutofit/>
          </a:bodyPr>
          <a:lstStyle/>
          <a:p>
            <a:pPr algn="ctr"/>
            <a:r>
              <a:rPr lang="pl-PL" sz="4400" b="1" dirty="0">
                <a:ln>
                  <a:solidFill>
                    <a:schemeClr val="accent5">
                      <a:lumMod val="50000"/>
                    </a:schemeClr>
                  </a:solidFill>
                </a:ln>
                <a:latin typeface="Arial Black" panose="020B0A04020102020204" pitchFamily="34" charset="0"/>
              </a:rPr>
              <a:t>TEACHING STAFF</a:t>
            </a:r>
          </a:p>
        </p:txBody>
      </p:sp>
      <p:sp>
        <p:nvSpPr>
          <p:cNvPr id="3" name="Symbol zastępczy zawartości 2">
            <a:extLst>
              <a:ext uri="{FF2B5EF4-FFF2-40B4-BE49-F238E27FC236}">
                <a16:creationId xmlns:a16="http://schemas.microsoft.com/office/drawing/2014/main" id="{79E6424D-2187-4E86-9E1A-1E5443D9DE97}"/>
              </a:ext>
            </a:extLst>
          </p:cNvPr>
          <p:cNvSpPr>
            <a:spLocks noGrp="1"/>
          </p:cNvSpPr>
          <p:nvPr>
            <p:ph idx="1"/>
          </p:nvPr>
        </p:nvSpPr>
        <p:spPr>
          <a:xfrm>
            <a:off x="742731" y="1770655"/>
            <a:ext cx="11031190" cy="3880773"/>
          </a:xfrm>
        </p:spPr>
        <p:txBody>
          <a:bodyPr>
            <a:normAutofit/>
          </a:bodyPr>
          <a:lstStyle/>
          <a:p>
            <a:pPr marL="0" indent="0">
              <a:buNone/>
            </a:pPr>
            <a:r>
              <a:rPr lang="pl-PL" sz="2800" dirty="0">
                <a:solidFill>
                  <a:schemeClr val="accent5">
                    <a:lumMod val="50000"/>
                  </a:schemeClr>
                </a:solidFill>
                <a:latin typeface="Arial Nova Cond" panose="020B0506020202020204" pitchFamily="34" charset="0"/>
              </a:rPr>
              <a:t>O</a:t>
            </a:r>
            <a:r>
              <a:rPr lang="en-US" sz="2800" dirty="0" err="1">
                <a:solidFill>
                  <a:schemeClr val="accent5">
                    <a:lumMod val="50000"/>
                  </a:schemeClr>
                </a:solidFill>
                <a:latin typeface="Arial Nova Cond" panose="020B0506020202020204" pitchFamily="34" charset="0"/>
              </a:rPr>
              <a:t>ur</a:t>
            </a:r>
            <a:r>
              <a:rPr lang="en-US" sz="2800" dirty="0">
                <a:solidFill>
                  <a:schemeClr val="accent5">
                    <a:lumMod val="50000"/>
                  </a:schemeClr>
                </a:solidFill>
                <a:latin typeface="Arial Nova Cond" panose="020B0506020202020204" pitchFamily="34" charset="0"/>
              </a:rPr>
              <a:t> teaching staff consists of 34 teachers headed by Director Anna Patejuk.</a:t>
            </a:r>
            <a:endParaRPr lang="pl-PL" sz="2800" dirty="0">
              <a:solidFill>
                <a:schemeClr val="accent5">
                  <a:lumMod val="50000"/>
                </a:schemeClr>
              </a:solidFill>
              <a:latin typeface="Arial Nova Cond" panose="020B0506020202020204" pitchFamily="34" charset="0"/>
            </a:endParaRPr>
          </a:p>
        </p:txBody>
      </p:sp>
      <p:pic>
        <p:nvPicPr>
          <p:cNvPr id="4" name="Obraz 3">
            <a:extLst>
              <a:ext uri="{FF2B5EF4-FFF2-40B4-BE49-F238E27FC236}">
                <a16:creationId xmlns:a16="http://schemas.microsoft.com/office/drawing/2014/main" id="{B870B7A1-69A0-4D4A-94E4-E3607EDAB4A7}"/>
              </a:ext>
            </a:extLst>
          </p:cNvPr>
          <p:cNvPicPr>
            <a:picLocks noChangeAspect="1"/>
          </p:cNvPicPr>
          <p:nvPr/>
        </p:nvPicPr>
        <p:blipFill>
          <a:blip r:embed="rId2"/>
          <a:stretch>
            <a:fillRect/>
          </a:stretch>
        </p:blipFill>
        <p:spPr>
          <a:xfrm>
            <a:off x="6258326" y="2799428"/>
            <a:ext cx="4650828" cy="3307901"/>
          </a:xfrm>
          <a:prstGeom prst="rect">
            <a:avLst/>
          </a:prstGeom>
          <a:ln>
            <a:noFill/>
          </a:ln>
          <a:effectLst>
            <a:outerShdw blurRad="292100" dist="139700" dir="2700000" algn="tl" rotWithShape="0">
              <a:srgbClr val="333333">
                <a:alpha val="65000"/>
              </a:srgbClr>
            </a:outerShdw>
          </a:effectLst>
        </p:spPr>
      </p:pic>
      <p:pic>
        <p:nvPicPr>
          <p:cNvPr id="5" name="Obraz 4">
            <a:extLst>
              <a:ext uri="{FF2B5EF4-FFF2-40B4-BE49-F238E27FC236}">
                <a16:creationId xmlns:a16="http://schemas.microsoft.com/office/drawing/2014/main" id="{1D98D78E-6F6E-4083-9663-7C48F218F1B6}"/>
              </a:ext>
            </a:extLst>
          </p:cNvPr>
          <p:cNvPicPr>
            <a:picLocks noChangeAspect="1"/>
          </p:cNvPicPr>
          <p:nvPr/>
        </p:nvPicPr>
        <p:blipFill rotWithShape="1">
          <a:blip r:embed="rId3"/>
          <a:srcRect l="24458" t="38094" r="10425" b="-1215"/>
          <a:stretch/>
        </p:blipFill>
        <p:spPr>
          <a:xfrm>
            <a:off x="971623" y="2799427"/>
            <a:ext cx="4962052" cy="3372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3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209087" y="372626"/>
            <a:ext cx="8596668" cy="1320800"/>
          </a:xfrm>
        </p:spPr>
        <p:txBody>
          <a:bodyPr anchor="ctr">
            <a:normAutofit/>
          </a:bodyPr>
          <a:lstStyle/>
          <a:p>
            <a:pPr algn="ctr"/>
            <a:r>
              <a:rPr lang="pl-PL" altLang="en-US" sz="4400" dirty="0">
                <a:ln>
                  <a:solidFill>
                    <a:schemeClr val="accent5">
                      <a:lumMod val="50000"/>
                    </a:schemeClr>
                  </a:solidFill>
                </a:ln>
                <a:latin typeface="Arial Black" panose="020B0A04020102020204" pitchFamily="34" charset="0"/>
              </a:rPr>
              <a:t>STUDENTS’ GROUP</a:t>
            </a:r>
          </a:p>
        </p:txBody>
      </p:sp>
      <p:sp>
        <p:nvSpPr>
          <p:cNvPr id="3" name="Symbol zastępczy zawartości 2"/>
          <p:cNvSpPr>
            <a:spLocks noGrp="1"/>
          </p:cNvSpPr>
          <p:nvPr>
            <p:ph idx="1"/>
          </p:nvPr>
        </p:nvSpPr>
        <p:spPr>
          <a:xfrm>
            <a:off x="1209087" y="1421399"/>
            <a:ext cx="8596668" cy="1320800"/>
          </a:xfrm>
        </p:spPr>
        <p:txBody>
          <a:bodyPr>
            <a:normAutofit/>
          </a:bodyPr>
          <a:lstStyle/>
          <a:p>
            <a:pPr marL="0" indent="0" algn="ctr">
              <a:lnSpc>
                <a:spcPct val="150000"/>
              </a:lnSpc>
              <a:buNone/>
            </a:pPr>
            <a:r>
              <a:rPr lang="pl-PL" altLang="en-US" b="1" dirty="0">
                <a:solidFill>
                  <a:schemeClr val="accent5">
                    <a:lumMod val="50000"/>
                  </a:schemeClr>
                </a:solidFill>
                <a:latin typeface="Arial Nova Cond Light" panose="020B0306020202020204" pitchFamily="34" charset="0"/>
              </a:rPr>
              <a:t>Student </a:t>
            </a:r>
            <a:r>
              <a:rPr lang="pl-PL" altLang="en-US" b="1" dirty="0" err="1">
                <a:solidFill>
                  <a:schemeClr val="accent5">
                    <a:lumMod val="50000"/>
                  </a:schemeClr>
                </a:solidFill>
                <a:latin typeface="Arial Nova Cond Light" panose="020B0306020202020204" pitchFamily="34" charset="0"/>
              </a:rPr>
              <a:t>Council</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is</a:t>
            </a:r>
            <a:r>
              <a:rPr lang="pl-PL" altLang="en-US" b="1" dirty="0">
                <a:solidFill>
                  <a:schemeClr val="accent5">
                    <a:lumMod val="50000"/>
                  </a:schemeClr>
                </a:solidFill>
                <a:latin typeface="Arial Nova Cond Light" panose="020B0306020202020204" pitchFamily="34" charset="0"/>
              </a:rPr>
              <a:t> organising </a:t>
            </a:r>
            <a:r>
              <a:rPr lang="pl-PL" altLang="en-US" b="1" dirty="0" err="1">
                <a:solidFill>
                  <a:schemeClr val="accent5">
                    <a:lumMod val="50000"/>
                  </a:schemeClr>
                </a:solidFill>
                <a:latin typeface="Arial Nova Cond Light" panose="020B0306020202020204" pitchFamily="34" charset="0"/>
              </a:rPr>
              <a:t>many</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different</a:t>
            </a:r>
            <a:r>
              <a:rPr lang="pl-PL" altLang="en-US" b="1" dirty="0">
                <a:solidFill>
                  <a:schemeClr val="accent5">
                    <a:lumMod val="50000"/>
                  </a:schemeClr>
                </a:solidFill>
                <a:latin typeface="Arial Nova Cond Light" panose="020B0306020202020204" pitchFamily="34" charset="0"/>
              </a:rPr>
              <a:t> event and </a:t>
            </a:r>
            <a:r>
              <a:rPr lang="pl-PL" altLang="en-US" b="1" dirty="0" err="1">
                <a:solidFill>
                  <a:schemeClr val="accent5">
                    <a:lumMod val="50000"/>
                  </a:schemeClr>
                </a:solidFill>
                <a:latin typeface="Arial Nova Cond Light" panose="020B0306020202020204" pitchFamily="34" charset="0"/>
              </a:rPr>
              <a:t>also</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volunteering</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which</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aims</a:t>
            </a:r>
            <a:r>
              <a:rPr lang="pl-PL" altLang="en-US" b="1" dirty="0">
                <a:solidFill>
                  <a:schemeClr val="accent5">
                    <a:lumMod val="50000"/>
                  </a:schemeClr>
                </a:solidFill>
                <a:latin typeface="Arial Nova Cond Light" panose="020B0306020202020204" pitchFamily="34" charset="0"/>
              </a:rPr>
              <a:t> to </a:t>
            </a:r>
            <a:r>
              <a:rPr lang="pl-PL" altLang="en-US" b="1" dirty="0" err="1">
                <a:solidFill>
                  <a:schemeClr val="accent5">
                    <a:lumMod val="50000"/>
                  </a:schemeClr>
                </a:solidFill>
                <a:latin typeface="Arial Nova Cond Light" panose="020B0306020202020204" pitchFamily="34" charset="0"/>
              </a:rPr>
              <a:t>help</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those</a:t>
            </a:r>
            <a:r>
              <a:rPr lang="pl-PL" altLang="en-US" b="1" dirty="0">
                <a:solidFill>
                  <a:schemeClr val="accent5">
                    <a:lumMod val="50000"/>
                  </a:schemeClr>
                </a:solidFill>
                <a:latin typeface="Arial Nova Cond Light" panose="020B0306020202020204" pitchFamily="34" charset="0"/>
              </a:rPr>
              <a:t> in </a:t>
            </a:r>
            <a:r>
              <a:rPr lang="pl-PL" altLang="en-US" b="1" dirty="0" err="1">
                <a:solidFill>
                  <a:schemeClr val="accent5">
                    <a:lumMod val="50000"/>
                  </a:schemeClr>
                </a:solidFill>
                <a:latin typeface="Arial Nova Cond Light" panose="020B0306020202020204" pitchFamily="34" charset="0"/>
              </a:rPr>
              <a:t>need</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Students</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readily</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join</a:t>
            </a:r>
            <a:r>
              <a:rPr lang="pl-PL" altLang="en-US" b="1" dirty="0">
                <a:solidFill>
                  <a:schemeClr val="accent5">
                    <a:lumMod val="50000"/>
                  </a:schemeClr>
                </a:solidFill>
                <a:latin typeface="Arial Nova Cond Light" panose="020B0306020202020204" pitchFamily="34" charset="0"/>
              </a:rPr>
              <a:t> in </a:t>
            </a:r>
            <a:r>
              <a:rPr lang="pl-PL" altLang="en-US" b="1" dirty="0" err="1">
                <a:solidFill>
                  <a:schemeClr val="accent5">
                    <a:lumMod val="50000"/>
                  </a:schemeClr>
                </a:solidFill>
                <a:latin typeface="Arial Nova Cond Light" panose="020B0306020202020204" pitchFamily="34" charset="0"/>
              </a:rPr>
              <a:t>various</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international</a:t>
            </a:r>
            <a:r>
              <a:rPr lang="pl-PL" altLang="en-US" b="1" dirty="0">
                <a:solidFill>
                  <a:schemeClr val="accent5">
                    <a:lumMod val="50000"/>
                  </a:schemeClr>
                </a:solidFill>
                <a:latin typeface="Arial Nova Cond Light" panose="020B0306020202020204" pitchFamily="34" charset="0"/>
              </a:rPr>
              <a:t> </a:t>
            </a:r>
            <a:r>
              <a:rPr lang="pl-PL" altLang="en-US" b="1" dirty="0" err="1">
                <a:solidFill>
                  <a:schemeClr val="accent5">
                    <a:lumMod val="50000"/>
                  </a:schemeClr>
                </a:solidFill>
                <a:latin typeface="Arial Nova Cond Light" panose="020B0306020202020204" pitchFamily="34" charset="0"/>
              </a:rPr>
              <a:t>projects</a:t>
            </a:r>
            <a:r>
              <a:rPr lang="pl-PL" altLang="en-US" b="1" dirty="0">
                <a:solidFill>
                  <a:schemeClr val="accent5">
                    <a:lumMod val="50000"/>
                  </a:schemeClr>
                </a:solidFill>
                <a:latin typeface="Arial Nova Cond Light" panose="020B0306020202020204" pitchFamily="34" charset="0"/>
              </a:rPr>
              <a:t> and </a:t>
            </a:r>
            <a:r>
              <a:rPr lang="pl-PL" altLang="en-US" b="1" dirty="0" err="1">
                <a:solidFill>
                  <a:schemeClr val="accent5">
                    <a:lumMod val="50000"/>
                  </a:schemeClr>
                </a:solidFill>
                <a:latin typeface="Arial Nova Cond Light" panose="020B0306020202020204" pitchFamily="34" charset="0"/>
              </a:rPr>
              <a:t>engage</a:t>
            </a:r>
            <a:r>
              <a:rPr lang="pl-PL" altLang="en-US" b="1" dirty="0">
                <a:solidFill>
                  <a:schemeClr val="accent5">
                    <a:lumMod val="50000"/>
                  </a:schemeClr>
                </a:solidFill>
                <a:latin typeface="Arial Nova Cond Light" panose="020B0306020202020204" pitchFamily="34" charset="0"/>
              </a:rPr>
              <a:t> in </a:t>
            </a:r>
            <a:r>
              <a:rPr lang="pl-PL" altLang="en-US" b="1" dirty="0" err="1">
                <a:solidFill>
                  <a:schemeClr val="accent5">
                    <a:lumMod val="50000"/>
                  </a:schemeClr>
                </a:solidFill>
                <a:latin typeface="Arial Nova Cond Light" panose="020B0306020202020204" pitchFamily="34" charset="0"/>
              </a:rPr>
              <a:t>activities</a:t>
            </a:r>
            <a:r>
              <a:rPr lang="pl-PL" altLang="en-US" b="1" dirty="0">
                <a:solidFill>
                  <a:schemeClr val="accent5">
                    <a:lumMod val="50000"/>
                  </a:schemeClr>
                </a:solidFill>
                <a:latin typeface="Arial Nova Cond Light" panose="020B0306020202020204" pitchFamily="34" charset="0"/>
              </a:rPr>
              <a:t> for the benefit of the </a:t>
            </a:r>
            <a:r>
              <a:rPr lang="pl-PL" altLang="en-US" b="1" dirty="0" err="1">
                <a:solidFill>
                  <a:schemeClr val="accent5">
                    <a:lumMod val="50000"/>
                  </a:schemeClr>
                </a:solidFill>
                <a:latin typeface="Arial Nova Cond Light" panose="020B0306020202020204" pitchFamily="34" charset="0"/>
              </a:rPr>
              <a:t>school</a:t>
            </a:r>
            <a:r>
              <a:rPr lang="pl-PL" altLang="en-US" b="1" dirty="0">
                <a:solidFill>
                  <a:schemeClr val="accent5">
                    <a:lumMod val="50000"/>
                  </a:schemeClr>
                </a:solidFill>
                <a:latin typeface="Arial Nova Cond Light" panose="020B0306020202020204" pitchFamily="34" charset="0"/>
              </a:rPr>
              <a:t>.  </a:t>
            </a:r>
          </a:p>
        </p:txBody>
      </p:sp>
      <p:pic>
        <p:nvPicPr>
          <p:cNvPr id="6" name="Obraz 5">
            <a:extLst>
              <a:ext uri="{FF2B5EF4-FFF2-40B4-BE49-F238E27FC236}">
                <a16:creationId xmlns:a16="http://schemas.microsoft.com/office/drawing/2014/main" id="{C0CFC115-7BF1-4933-8372-96C2536B5030}"/>
              </a:ext>
            </a:extLst>
          </p:cNvPr>
          <p:cNvPicPr>
            <a:picLocks noChangeAspect="1"/>
          </p:cNvPicPr>
          <p:nvPr/>
        </p:nvPicPr>
        <p:blipFill>
          <a:blip r:embed="rId2"/>
          <a:stretch>
            <a:fillRect/>
          </a:stretch>
        </p:blipFill>
        <p:spPr>
          <a:xfrm>
            <a:off x="652955" y="2955262"/>
            <a:ext cx="4854466" cy="3236311"/>
          </a:xfrm>
          <a:prstGeom prst="rect">
            <a:avLst/>
          </a:prstGeom>
          <a:ln>
            <a:noFill/>
          </a:ln>
          <a:effectLst>
            <a:outerShdw blurRad="292100" dist="139700" dir="2700000" algn="tl" rotWithShape="0">
              <a:srgbClr val="333333">
                <a:alpha val="65000"/>
              </a:srgbClr>
            </a:outerShdw>
          </a:effectLst>
        </p:spPr>
      </p:pic>
      <p:pic>
        <p:nvPicPr>
          <p:cNvPr id="7" name="Obraz 6">
            <a:extLst>
              <a:ext uri="{FF2B5EF4-FFF2-40B4-BE49-F238E27FC236}">
                <a16:creationId xmlns:a16="http://schemas.microsoft.com/office/drawing/2014/main" id="{18076CF0-1AFD-4224-BBDB-60F824B584EC}"/>
              </a:ext>
            </a:extLst>
          </p:cNvPr>
          <p:cNvPicPr>
            <a:picLocks noChangeAspect="1"/>
          </p:cNvPicPr>
          <p:nvPr/>
        </p:nvPicPr>
        <p:blipFill>
          <a:blip r:embed="rId3"/>
          <a:stretch>
            <a:fillRect/>
          </a:stretch>
        </p:blipFill>
        <p:spPr>
          <a:xfrm>
            <a:off x="5696934" y="2955262"/>
            <a:ext cx="4854466" cy="323631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14271" y="442030"/>
            <a:ext cx="5180772" cy="1320800"/>
          </a:xfrm>
        </p:spPr>
        <p:txBody>
          <a:bodyPr anchor="ctr">
            <a:normAutofit/>
          </a:bodyPr>
          <a:lstStyle/>
          <a:p>
            <a:pPr algn="ctr"/>
            <a:r>
              <a:rPr lang="pl-PL" altLang="en-US" sz="4800" dirty="0">
                <a:ln>
                  <a:solidFill>
                    <a:schemeClr val="accent5">
                      <a:lumMod val="50000"/>
                    </a:schemeClr>
                  </a:solidFill>
                </a:ln>
                <a:solidFill>
                  <a:srgbClr val="94B6D2"/>
                </a:solidFill>
                <a:latin typeface="Arial Black" panose="020B0A04020102020204" pitchFamily="34" charset="0"/>
              </a:rPr>
              <a:t>TRADITIONS</a:t>
            </a:r>
            <a:r>
              <a:rPr lang="pl-PL" altLang="en-US" sz="4800" dirty="0">
                <a:latin typeface="Arial Black" panose="020B0A04020102020204" pitchFamily="34" charset="0"/>
              </a:rPr>
              <a:t> </a:t>
            </a:r>
          </a:p>
        </p:txBody>
      </p:sp>
      <p:sp>
        <p:nvSpPr>
          <p:cNvPr id="3" name="Symbol zastępczy zawartości 2"/>
          <p:cNvSpPr>
            <a:spLocks noGrp="1"/>
          </p:cNvSpPr>
          <p:nvPr>
            <p:ph idx="1"/>
          </p:nvPr>
        </p:nvSpPr>
        <p:spPr>
          <a:xfrm>
            <a:off x="614271" y="4482970"/>
            <a:ext cx="5180772" cy="3880773"/>
          </a:xfrm>
        </p:spPr>
        <p:txBody>
          <a:bodyPr>
            <a:normAutofit/>
          </a:bodyPr>
          <a:lstStyle/>
          <a:p>
            <a:pPr marL="0" indent="0" algn="just">
              <a:lnSpc>
                <a:spcPct val="150000"/>
              </a:lnSpc>
              <a:buNone/>
            </a:pPr>
            <a:r>
              <a:rPr lang="pl-PL" altLang="en-US" sz="2000" b="1" dirty="0" err="1">
                <a:solidFill>
                  <a:schemeClr val="accent5">
                    <a:lumMod val="50000"/>
                  </a:schemeClr>
                </a:solidFill>
                <a:latin typeface="Arial Nova Cond Light" panose="020B0306020202020204" pitchFamily="34" charset="0"/>
              </a:rPr>
              <a:t>Every</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year</a:t>
            </a:r>
            <a:r>
              <a:rPr lang="pl-PL" altLang="en-US" sz="2000" b="1" dirty="0">
                <a:solidFill>
                  <a:schemeClr val="accent5">
                    <a:lumMod val="50000"/>
                  </a:schemeClr>
                </a:solidFill>
                <a:latin typeface="Arial Nova Cond Light" panose="020B0306020202020204" pitchFamily="34" charset="0"/>
              </a:rPr>
              <a:t> in </a:t>
            </a:r>
            <a:r>
              <a:rPr lang="pl-PL" altLang="en-US" sz="2000" b="1" dirty="0" err="1">
                <a:solidFill>
                  <a:schemeClr val="accent5">
                    <a:lumMod val="50000"/>
                  </a:schemeClr>
                </a:solidFill>
                <a:latin typeface="Arial Nova Cond Light" panose="020B0306020202020204" pitchFamily="34" charset="0"/>
              </a:rPr>
              <a:t>our</a:t>
            </a:r>
            <a:r>
              <a:rPr lang="pl-PL" altLang="en-US" sz="2000" b="1" dirty="0">
                <a:solidFill>
                  <a:schemeClr val="accent5">
                    <a:lumMod val="50000"/>
                  </a:schemeClr>
                </a:solidFill>
                <a:latin typeface="Arial Nova Cond Light" panose="020B0306020202020204" pitchFamily="34" charset="0"/>
              </a:rPr>
              <a:t> high </a:t>
            </a:r>
            <a:r>
              <a:rPr lang="pl-PL" altLang="en-US" sz="2000" b="1" dirty="0" err="1">
                <a:solidFill>
                  <a:schemeClr val="accent5">
                    <a:lumMod val="50000"/>
                  </a:schemeClr>
                </a:solidFill>
                <a:latin typeface="Arial Nova Cond Light" panose="020B0306020202020204" pitchFamily="34" charset="0"/>
              </a:rPr>
              <a:t>school</a:t>
            </a:r>
            <a:r>
              <a:rPr lang="pl-PL" altLang="en-US" sz="2000" b="1" dirty="0">
                <a:solidFill>
                  <a:schemeClr val="accent5">
                    <a:lumMod val="50000"/>
                  </a:schemeClr>
                </a:solidFill>
                <a:latin typeface="Arial Nova Cond Light" panose="020B0306020202020204" pitchFamily="34" charset="0"/>
              </a:rPr>
              <a:t> unitiation </a:t>
            </a:r>
            <a:r>
              <a:rPr lang="pl-PL" altLang="en-US" sz="2000" b="1" dirty="0" err="1">
                <a:solidFill>
                  <a:schemeClr val="accent5">
                    <a:lumMod val="50000"/>
                  </a:schemeClr>
                </a:solidFill>
                <a:latin typeface="Arial Nova Cond Light" panose="020B0306020202020204" pitchFamily="34" charset="0"/>
              </a:rPr>
              <a:t>ceremony</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is</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organized</a:t>
            </a:r>
            <a:r>
              <a:rPr lang="pl-PL" altLang="en-US" sz="2000" b="1" dirty="0">
                <a:solidFill>
                  <a:schemeClr val="accent5">
                    <a:lumMod val="50000"/>
                  </a:schemeClr>
                </a:solidFill>
                <a:latin typeface="Arial Nova Cond Light" panose="020B0306020202020204" pitchFamily="34" charset="0"/>
              </a:rPr>
              <a:t> to </a:t>
            </a:r>
            <a:r>
              <a:rPr lang="pl-PL" altLang="en-US" sz="2000" b="1" dirty="0" err="1">
                <a:solidFill>
                  <a:schemeClr val="accent5">
                    <a:lumMod val="50000"/>
                  </a:schemeClr>
                </a:solidFill>
                <a:latin typeface="Arial Nova Cond Light" panose="020B0306020202020204" pitchFamily="34" charset="0"/>
              </a:rPr>
              <a:t>symbolically</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admit</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first-graders</a:t>
            </a:r>
            <a:r>
              <a:rPr lang="pl-PL" altLang="en-US" sz="2000" b="1" dirty="0">
                <a:solidFill>
                  <a:schemeClr val="accent5">
                    <a:lumMod val="50000"/>
                  </a:schemeClr>
                </a:solidFill>
                <a:latin typeface="Arial Nova Cond Light" panose="020B0306020202020204" pitchFamily="34" charset="0"/>
              </a:rPr>
              <a:t> to the group of </a:t>
            </a:r>
            <a:r>
              <a:rPr lang="pl-PL" altLang="en-US" sz="2000" b="1" dirty="0" err="1">
                <a:solidFill>
                  <a:schemeClr val="accent5">
                    <a:lumMod val="50000"/>
                  </a:schemeClr>
                </a:solidFill>
                <a:latin typeface="Arial Nova Cond Light" panose="020B0306020202020204" pitchFamily="34" charset="0"/>
              </a:rPr>
              <a:t>students</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Also</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an</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annual</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tradition</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is</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going</a:t>
            </a:r>
            <a:r>
              <a:rPr lang="pl-PL" altLang="en-US" sz="2000" b="1" dirty="0">
                <a:solidFill>
                  <a:schemeClr val="accent5">
                    <a:lumMod val="50000"/>
                  </a:schemeClr>
                </a:solidFill>
                <a:latin typeface="Arial Nova Cond Light" panose="020B0306020202020204" pitchFamily="34" charset="0"/>
              </a:rPr>
              <a:t> to canoe and </a:t>
            </a:r>
            <a:r>
              <a:rPr lang="pl-PL" altLang="en-US" sz="2000" b="1" dirty="0" err="1">
                <a:solidFill>
                  <a:schemeClr val="accent5">
                    <a:lumMod val="50000"/>
                  </a:schemeClr>
                </a:solidFill>
                <a:latin typeface="Arial Nova Cond Light" panose="020B0306020202020204" pitchFamily="34" charset="0"/>
              </a:rPr>
              <a:t>ice</a:t>
            </a:r>
            <a:r>
              <a:rPr lang="pl-PL" altLang="en-US" sz="2000" b="1" dirty="0">
                <a:solidFill>
                  <a:schemeClr val="accent5">
                    <a:lumMod val="50000"/>
                  </a:schemeClr>
                </a:solidFill>
                <a:latin typeface="Arial Nova Cond Light" panose="020B0306020202020204" pitchFamily="34" charset="0"/>
              </a:rPr>
              <a:t> </a:t>
            </a:r>
            <a:r>
              <a:rPr lang="pl-PL" altLang="en-US" sz="2000" b="1" dirty="0" err="1">
                <a:solidFill>
                  <a:schemeClr val="accent5">
                    <a:lumMod val="50000"/>
                  </a:schemeClr>
                </a:solidFill>
                <a:latin typeface="Arial Nova Cond Light" panose="020B0306020202020204" pitchFamily="34" charset="0"/>
              </a:rPr>
              <a:t>skates</a:t>
            </a:r>
            <a:r>
              <a:rPr lang="pl-PL" altLang="en-US" sz="2000" b="1" dirty="0">
                <a:solidFill>
                  <a:schemeClr val="accent5">
                    <a:lumMod val="50000"/>
                  </a:schemeClr>
                </a:solidFill>
                <a:latin typeface="Arial Nova Cond Light" panose="020B0306020202020204" pitchFamily="34" charset="0"/>
              </a:rPr>
              <a:t> to </a:t>
            </a:r>
            <a:r>
              <a:rPr lang="pl-PL" altLang="en-US" sz="2000" b="1" dirty="0" err="1">
                <a:solidFill>
                  <a:schemeClr val="accent5">
                    <a:lumMod val="50000"/>
                  </a:schemeClr>
                </a:solidFill>
                <a:latin typeface="Arial Nova Cond Light" panose="020B0306020202020204" pitchFamily="34" charset="0"/>
              </a:rPr>
              <a:t>integrate</a:t>
            </a:r>
            <a:r>
              <a:rPr lang="pl-PL" altLang="en-US" sz="2000" b="1" dirty="0">
                <a:solidFill>
                  <a:schemeClr val="accent5">
                    <a:lumMod val="50000"/>
                  </a:schemeClr>
                </a:solidFill>
                <a:latin typeface="Arial Nova Cond Light" panose="020B0306020202020204" pitchFamily="34" charset="0"/>
              </a:rPr>
              <a:t> the </a:t>
            </a:r>
            <a:r>
              <a:rPr lang="pl-PL" altLang="en-US" sz="2000" b="1" dirty="0" err="1">
                <a:solidFill>
                  <a:schemeClr val="accent5">
                    <a:lumMod val="50000"/>
                  </a:schemeClr>
                </a:solidFill>
                <a:latin typeface="Arial Nova Cond Light" panose="020B0306020202020204" pitchFamily="34" charset="0"/>
              </a:rPr>
              <a:t>class</a:t>
            </a:r>
            <a:r>
              <a:rPr lang="pl-PL" altLang="en-US" sz="2000" b="1" dirty="0">
                <a:solidFill>
                  <a:schemeClr val="accent5">
                    <a:lumMod val="50000"/>
                  </a:schemeClr>
                </a:solidFill>
                <a:latin typeface="Arial Nova Cond Light" panose="020B0306020202020204" pitchFamily="34" charset="0"/>
              </a:rPr>
              <a:t>. </a:t>
            </a:r>
          </a:p>
        </p:txBody>
      </p:sp>
      <p:pic>
        <p:nvPicPr>
          <p:cNvPr id="5" name="Obraz 4">
            <a:extLst>
              <a:ext uri="{FF2B5EF4-FFF2-40B4-BE49-F238E27FC236}">
                <a16:creationId xmlns:a16="http://schemas.microsoft.com/office/drawing/2014/main" id="{3479EBEA-1219-4FBB-BDF7-F52AE277B7C6}"/>
              </a:ext>
            </a:extLst>
          </p:cNvPr>
          <p:cNvPicPr>
            <a:picLocks noChangeAspect="1"/>
          </p:cNvPicPr>
          <p:nvPr/>
        </p:nvPicPr>
        <p:blipFill rotWithShape="1">
          <a:blip r:embed="rId2"/>
          <a:srcRect t="17032" b="18070"/>
          <a:stretch/>
        </p:blipFill>
        <p:spPr>
          <a:xfrm>
            <a:off x="614271" y="2002168"/>
            <a:ext cx="5180772" cy="2241464"/>
          </a:xfrm>
          <a:prstGeom prst="rect">
            <a:avLst/>
          </a:prstGeom>
          <a:ln>
            <a:noFill/>
          </a:ln>
          <a:effectLst>
            <a:outerShdw blurRad="190500" algn="tl" rotWithShape="0">
              <a:srgbClr val="000000">
                <a:alpha val="70000"/>
              </a:srgbClr>
            </a:outerShdw>
          </a:effectLst>
        </p:spPr>
      </p:pic>
      <p:pic>
        <p:nvPicPr>
          <p:cNvPr id="6" name="Obraz 5">
            <a:extLst>
              <a:ext uri="{FF2B5EF4-FFF2-40B4-BE49-F238E27FC236}">
                <a16:creationId xmlns:a16="http://schemas.microsoft.com/office/drawing/2014/main" id="{53C40E02-ECA3-439F-BEB2-505C09DE0F97}"/>
              </a:ext>
            </a:extLst>
          </p:cNvPr>
          <p:cNvPicPr>
            <a:picLocks noChangeAspect="1"/>
          </p:cNvPicPr>
          <p:nvPr/>
        </p:nvPicPr>
        <p:blipFill rotWithShape="1">
          <a:blip r:embed="rId3"/>
          <a:srcRect t="17190"/>
          <a:stretch/>
        </p:blipFill>
        <p:spPr>
          <a:xfrm>
            <a:off x="6396959" y="3769033"/>
            <a:ext cx="4533800" cy="2502946"/>
          </a:xfrm>
          <a:prstGeom prst="rect">
            <a:avLst/>
          </a:prstGeom>
          <a:ln>
            <a:noFill/>
          </a:ln>
          <a:effectLst>
            <a:outerShdw blurRad="190500" algn="tl" rotWithShape="0">
              <a:srgbClr val="000000">
                <a:alpha val="70000"/>
              </a:srgbClr>
            </a:outerShdw>
          </a:effectLst>
        </p:spPr>
      </p:pic>
      <p:pic>
        <p:nvPicPr>
          <p:cNvPr id="7" name="Obraz 6">
            <a:extLst>
              <a:ext uri="{FF2B5EF4-FFF2-40B4-BE49-F238E27FC236}">
                <a16:creationId xmlns:a16="http://schemas.microsoft.com/office/drawing/2014/main" id="{AF85D423-6249-4F8C-BEEE-7B2F8D5213CF}"/>
              </a:ext>
            </a:extLst>
          </p:cNvPr>
          <p:cNvPicPr>
            <a:picLocks noChangeAspect="1"/>
          </p:cNvPicPr>
          <p:nvPr/>
        </p:nvPicPr>
        <p:blipFill rotWithShape="1">
          <a:blip r:embed="rId4"/>
          <a:srcRect t="4748" b="13925"/>
          <a:stretch/>
        </p:blipFill>
        <p:spPr>
          <a:xfrm>
            <a:off x="6438051" y="770143"/>
            <a:ext cx="4492708" cy="231882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seta">
  <a:themeElements>
    <a:clrScheme name="Średni">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206</TotalTime>
  <Words>714</Words>
  <Application>Microsoft Office PowerPoint</Application>
  <PresentationFormat>Panoramiczny</PresentationFormat>
  <Paragraphs>34</Paragraphs>
  <Slides>17</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17</vt:i4>
      </vt:variant>
    </vt:vector>
  </HeadingPairs>
  <TitlesOfParts>
    <vt:vector size="26" baseType="lpstr">
      <vt:lpstr>Arial</vt:lpstr>
      <vt:lpstr>Arial Black</vt:lpstr>
      <vt:lpstr>Arial Nova Cond</vt:lpstr>
      <vt:lpstr>Arial Nova Cond Light</vt:lpstr>
      <vt:lpstr>Arial Nova Light</vt:lpstr>
      <vt:lpstr>Courier New</vt:lpstr>
      <vt:lpstr>Trebuchet MS</vt:lpstr>
      <vt:lpstr>Wingdings 3</vt:lpstr>
      <vt:lpstr>Faseta</vt:lpstr>
      <vt:lpstr> </vt:lpstr>
      <vt:lpstr>OUR PATRON</vt:lpstr>
      <vt:lpstr>Prezentacja programu PowerPoint</vt:lpstr>
      <vt:lpstr>LOCATION </vt:lpstr>
      <vt:lpstr>Prezentacja programu PowerPoint</vt:lpstr>
      <vt:lpstr>LANGUAGES</vt:lpstr>
      <vt:lpstr>TEACHING STAFF</vt:lpstr>
      <vt:lpstr>STUDENTS’ GROUP</vt:lpstr>
      <vt:lpstr>TRADITIONS </vt:lpstr>
      <vt:lpstr>CHRISTMAS MARKET</vt:lpstr>
      <vt:lpstr>FUTURE OF JAGIEŁŁO’S STUDENTS</vt:lpstr>
      <vt:lpstr>FINAL EXAMS</vt:lpstr>
      <vt:lpstr>STUDNIÓWKA</vt:lpstr>
      <vt:lpstr>Prezentacja programu PowerPoint</vt:lpstr>
      <vt:lpstr>EXCELLENT STUDENTS</vt:lpstr>
      <vt:lpstr>Prezentacja programu PowerPoint</vt:lpstr>
      <vt:lpstr>FIND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Maja Wieleba</cp:lastModifiedBy>
  <cp:revision>21</cp:revision>
  <dcterms:created xsi:type="dcterms:W3CDTF">2021-02-25T13:01:07Z</dcterms:created>
  <dcterms:modified xsi:type="dcterms:W3CDTF">2021-03-05T22:57:50Z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1045-11.2.0.9984</vt:lpwstr>
  </property>
</Properties>
</file>