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9B942FC-DC73-4E2D-AF91-8501B561ED0E}" v="4" dt="2021-02-26T19:12:53.448"/>
    <p1510:client id="{E16A6BF3-19DE-410B-A114-B97D0805E49C}" v="331" dt="2021-02-26T15:30:44.4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84"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F98AA868-8872-43E4-8C98-D34DABD1FD38}" type="datetimeFigureOut">
              <a:rPr lang="pl-PL" smtClean="0"/>
              <a:t>26.02.2021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3917574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26.02.2021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4545081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26.02.2021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40386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F98AA868-8872-43E4-8C98-D34DABD1FD38}" type="datetimeFigureOut">
              <a:rPr lang="pl-PL" smtClean="0"/>
              <a:t>26.02.2021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7380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F98AA868-8872-43E4-8C98-D34DABD1FD38}" type="datetimeFigureOut">
              <a:rPr lang="pl-PL" smtClean="0"/>
              <a:t>26.02.2021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32341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F98AA868-8872-43E4-8C98-D34DABD1FD38}" type="datetimeFigureOut">
              <a:rPr lang="pl-PL" smtClean="0"/>
              <a:t>26.02.2021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8830362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F98AA868-8872-43E4-8C98-D34DABD1FD38}" type="datetimeFigureOut">
              <a:rPr lang="pl-PL" smtClean="0"/>
              <a:t>26.02.2021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961808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F98AA868-8872-43E4-8C98-D34DABD1FD38}" type="datetimeFigureOut">
              <a:rPr lang="pl-PL" smtClean="0"/>
              <a:t>26.02.2021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544797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F98AA868-8872-43E4-8C98-D34DABD1FD38}" type="datetimeFigureOut">
              <a:rPr lang="pl-PL" smtClean="0"/>
              <a:t>26.02.2021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1850839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26.02.2021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2715530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F98AA868-8872-43E4-8C98-D34DABD1FD38}" type="datetimeFigureOut">
              <a:rPr lang="pl-PL" smtClean="0"/>
              <a:t>26.02.2021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C77C6C3F-668B-4AF5-BFA9-0F657EB068D6}" type="slidenum">
              <a:rPr lang="pl-PL" smtClean="0"/>
              <a:t>‹#›</a:t>
            </a:fld>
            <a:endParaRPr lang="pl-PL"/>
          </a:p>
        </p:txBody>
      </p:sp>
    </p:spTree>
    <p:extLst>
      <p:ext uri="{BB962C8B-B14F-4D97-AF65-F5344CB8AC3E}">
        <p14:creationId xmlns:p14="http://schemas.microsoft.com/office/powerpoint/2010/main" val="3024906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8AA868-8872-43E4-8C98-D34DABD1FD38}" type="datetimeFigureOut">
              <a:rPr lang="pl-PL" smtClean="0"/>
              <a:t>26.02.2021</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7C6C3F-668B-4AF5-BFA9-0F657EB068D6}" type="slidenum">
              <a:rPr lang="pl-PL" smtClean="0"/>
              <a:t>‹#›</a:t>
            </a:fld>
            <a:endParaRPr lang="pl-PL"/>
          </a:p>
        </p:txBody>
      </p:sp>
    </p:spTree>
    <p:extLst>
      <p:ext uri="{BB962C8B-B14F-4D97-AF65-F5344CB8AC3E}">
        <p14:creationId xmlns:p14="http://schemas.microsoft.com/office/powerpoint/2010/main" val="3926633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23760" y="1003857"/>
            <a:ext cx="9144000" cy="2387600"/>
          </a:xfrm>
          <a:solidFill>
            <a:schemeClr val="accent1">
              <a:lumMod val="20000"/>
              <a:lumOff val="80000"/>
            </a:schemeClr>
          </a:solidFill>
        </p:spPr>
        <p:txBody>
          <a:bodyPr>
            <a:normAutofit/>
          </a:bodyPr>
          <a:lstStyle/>
          <a:p>
            <a:r>
              <a:rPr lang="en" sz="7200" b="1" dirty="0">
                <a:latin typeface="Cambria"/>
                <a:ea typeface="Cambria"/>
                <a:cs typeface="Calibri"/>
              </a:rPr>
              <a:t>industry</a:t>
            </a:r>
            <a:endParaRPr lang="pl-PL" sz="7200" b="1">
              <a:latin typeface="Cambria"/>
              <a:ea typeface="Cambria"/>
              <a:cs typeface="Calibri"/>
            </a:endParaRPr>
          </a:p>
        </p:txBody>
      </p:sp>
      <p:pic>
        <p:nvPicPr>
          <p:cNvPr id="3" name="Obraz 3" descr="Obraz zawierający tekst, niebo, zewnętrzne, znak&#10;&#10;Opis wygenerowany automatycznie">
            <a:extLst>
              <a:ext uri="{FF2B5EF4-FFF2-40B4-BE49-F238E27FC236}">
                <a16:creationId xmlns:a16="http://schemas.microsoft.com/office/drawing/2014/main" id="{510DE63F-6B8E-4B2A-9EE0-09D9A7C8A473}"/>
              </a:ext>
            </a:extLst>
          </p:cNvPr>
          <p:cNvPicPr>
            <a:picLocks noChangeAspect="1"/>
          </p:cNvPicPr>
          <p:nvPr/>
        </p:nvPicPr>
        <p:blipFill>
          <a:blip r:embed="rId2"/>
          <a:stretch>
            <a:fillRect/>
          </a:stretch>
        </p:blipFill>
        <p:spPr>
          <a:xfrm>
            <a:off x="387724" y="3749533"/>
            <a:ext cx="4233582" cy="2810345"/>
          </a:xfrm>
          <a:prstGeom prst="rect">
            <a:avLst/>
          </a:prstGeom>
        </p:spPr>
      </p:pic>
      <p:pic>
        <p:nvPicPr>
          <p:cNvPr id="4" name="Obraz 4" descr="Obraz zawierający zewnętrzne, kilka&#10;&#10;Opis wygenerowany automatycznie">
            <a:extLst>
              <a:ext uri="{FF2B5EF4-FFF2-40B4-BE49-F238E27FC236}">
                <a16:creationId xmlns:a16="http://schemas.microsoft.com/office/drawing/2014/main" id="{598151E3-25C4-484A-983E-19DBDB80AE59}"/>
              </a:ext>
            </a:extLst>
          </p:cNvPr>
          <p:cNvPicPr>
            <a:picLocks noChangeAspect="1"/>
          </p:cNvPicPr>
          <p:nvPr/>
        </p:nvPicPr>
        <p:blipFill>
          <a:blip r:embed="rId3"/>
          <a:stretch>
            <a:fillRect/>
          </a:stretch>
        </p:blipFill>
        <p:spPr>
          <a:xfrm>
            <a:off x="7312959" y="116312"/>
            <a:ext cx="4726642" cy="2961053"/>
          </a:xfrm>
          <a:prstGeom prst="rect">
            <a:avLst/>
          </a:prstGeom>
        </p:spPr>
      </p:pic>
    </p:spTree>
    <p:extLst>
      <p:ext uri="{BB962C8B-B14F-4D97-AF65-F5344CB8AC3E}">
        <p14:creationId xmlns:p14="http://schemas.microsoft.com/office/powerpoint/2010/main" val="65031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E85AC47-DFB2-47F3-8201-36D995C1AFD1}"/>
              </a:ext>
            </a:extLst>
          </p:cNvPr>
          <p:cNvSpPr>
            <a:spLocks noGrp="1"/>
          </p:cNvSpPr>
          <p:nvPr>
            <p:ph type="title"/>
          </p:nvPr>
        </p:nvSpPr>
        <p:spPr>
          <a:xfrm>
            <a:off x="2362200" y="448632"/>
            <a:ext cx="10515600" cy="1325563"/>
          </a:xfrm>
        </p:spPr>
        <p:txBody>
          <a:bodyPr/>
          <a:lstStyle/>
          <a:p>
            <a:r>
              <a:rPr lang="pl-PL" b="1">
                <a:latin typeface="Cambria"/>
                <a:ea typeface="+mj-lt"/>
                <a:cs typeface="+mj-lt"/>
              </a:rPr>
              <a:t>Sugar mill „Krasnystaw”</a:t>
            </a:r>
            <a:endParaRPr lang="pl-PL">
              <a:latin typeface="Cambria"/>
              <a:ea typeface="Cambria"/>
              <a:cs typeface="Calibri"/>
            </a:endParaRPr>
          </a:p>
        </p:txBody>
      </p:sp>
      <p:sp>
        <p:nvSpPr>
          <p:cNvPr id="3" name="Symbol zastępczy zawartości 2">
            <a:extLst>
              <a:ext uri="{FF2B5EF4-FFF2-40B4-BE49-F238E27FC236}">
                <a16:creationId xmlns:a16="http://schemas.microsoft.com/office/drawing/2014/main" id="{00B0BE56-5459-4BF3-923E-782837779F38}"/>
              </a:ext>
            </a:extLst>
          </p:cNvPr>
          <p:cNvSpPr>
            <a:spLocks noGrp="1"/>
          </p:cNvSpPr>
          <p:nvPr>
            <p:ph idx="1"/>
          </p:nvPr>
        </p:nvSpPr>
        <p:spPr>
          <a:xfrm>
            <a:off x="894229" y="2565213"/>
            <a:ext cx="4453218" cy="4351338"/>
          </a:xfrm>
        </p:spPr>
        <p:txBody>
          <a:bodyPr vert="horz" lIns="91440" tIns="45720" rIns="91440" bIns="45720" rtlCol="0" anchor="t">
            <a:normAutofit/>
          </a:bodyPr>
          <a:lstStyle/>
          <a:p>
            <a:pPr marL="0" indent="0">
              <a:buNone/>
            </a:pPr>
            <a:r>
              <a:rPr lang="pl-PL" sz="3600">
                <a:ea typeface="+mn-lt"/>
                <a:cs typeface="+mn-lt"/>
              </a:rPr>
              <a:t>Sugar mill in Krasnystaw was built in 70s ages. It's the biggest sugar </a:t>
            </a:r>
            <a:r>
              <a:rPr lang="pl-PL" sz="3600" dirty="0">
                <a:ea typeface="+mn-lt"/>
                <a:cs typeface="+mn-lt"/>
              </a:rPr>
              <a:t>factory in the area. </a:t>
            </a:r>
            <a:endParaRPr lang="pl-PL" sz="3600">
              <a:cs typeface="Calibri" panose="020F0502020204030204"/>
            </a:endParaRPr>
          </a:p>
        </p:txBody>
      </p:sp>
      <p:pic>
        <p:nvPicPr>
          <p:cNvPr id="4" name="Obraz 4" descr="Obraz zawierający niebo, budynek, zewnętrzne, wieża&#10;&#10;Opis wygenerowany automatycznie">
            <a:extLst>
              <a:ext uri="{FF2B5EF4-FFF2-40B4-BE49-F238E27FC236}">
                <a16:creationId xmlns:a16="http://schemas.microsoft.com/office/drawing/2014/main" id="{8C924A46-239A-405B-A8AE-47C4C583C38F}"/>
              </a:ext>
            </a:extLst>
          </p:cNvPr>
          <p:cNvPicPr>
            <a:picLocks noChangeAspect="1"/>
          </p:cNvPicPr>
          <p:nvPr/>
        </p:nvPicPr>
        <p:blipFill>
          <a:blip r:embed="rId2"/>
          <a:stretch>
            <a:fillRect/>
          </a:stretch>
        </p:blipFill>
        <p:spPr>
          <a:xfrm>
            <a:off x="5856194" y="2864454"/>
            <a:ext cx="5174876" cy="3437504"/>
          </a:xfrm>
          <a:prstGeom prst="rect">
            <a:avLst/>
          </a:prstGeom>
        </p:spPr>
      </p:pic>
    </p:spTree>
    <p:extLst>
      <p:ext uri="{BB962C8B-B14F-4D97-AF65-F5344CB8AC3E}">
        <p14:creationId xmlns:p14="http://schemas.microsoft.com/office/powerpoint/2010/main" val="3467943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6659BAE5-557F-4A0C-BCB9-138E614DB27B}"/>
              </a:ext>
            </a:extLst>
          </p:cNvPr>
          <p:cNvSpPr txBox="1"/>
          <p:nvPr/>
        </p:nvSpPr>
        <p:spPr>
          <a:xfrm>
            <a:off x="412494" y="1853925"/>
            <a:ext cx="6231770"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400">
                <a:latin typeface="Cambria"/>
                <a:ea typeface="+mn-lt"/>
                <a:cs typeface="+mn-lt"/>
              </a:rPr>
              <a:t>Dairy in Krasnystaw was built in 1913. During the First World War, Krasnystaw was the place of military operations, so dairy and tools were</a:t>
            </a:r>
            <a:endParaRPr lang="pl-PL" sz="2400">
              <a:latin typeface="Cambria"/>
              <a:ea typeface="Cambria"/>
            </a:endParaRPr>
          </a:p>
          <a:p>
            <a:r>
              <a:rPr lang="pl-PL" sz="2400">
                <a:latin typeface="Cambria"/>
                <a:ea typeface="+mn-lt"/>
                <a:cs typeface="+mn-lt"/>
              </a:rPr>
              <a:t>destroyed, and cattle were stolen. After the war, dairy was closed to 1924. But in the next ages, dairy began to function and work to this day. Milk delivers 2000 suppliers from Lublin voivodeship and is employed, 600 people. Annually dairy in Krasnystaw produces 160 million liters of milk.</a:t>
            </a:r>
            <a:endParaRPr lang="pl-PL" sz="2400">
              <a:latin typeface="Cambria"/>
              <a:ea typeface="Cambria"/>
            </a:endParaRPr>
          </a:p>
        </p:txBody>
      </p:sp>
      <p:sp>
        <p:nvSpPr>
          <p:cNvPr id="4" name="pole tekstowe 3">
            <a:extLst>
              <a:ext uri="{FF2B5EF4-FFF2-40B4-BE49-F238E27FC236}">
                <a16:creationId xmlns:a16="http://schemas.microsoft.com/office/drawing/2014/main" id="{F1EA5999-4BF0-485C-A160-EBE84D4481E0}"/>
              </a:ext>
            </a:extLst>
          </p:cNvPr>
          <p:cNvSpPr txBox="1"/>
          <p:nvPr/>
        </p:nvSpPr>
        <p:spPr>
          <a:xfrm>
            <a:off x="3947361" y="187492"/>
            <a:ext cx="6763752" cy="5847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3200" b="1">
                <a:latin typeface="Cambria"/>
                <a:ea typeface="+mn-lt"/>
                <a:cs typeface="+mn-lt"/>
              </a:rPr>
              <a:t>Dairy in Krasnystaw</a:t>
            </a:r>
            <a:endParaRPr lang="pl-PL" sz="3200" b="1">
              <a:latin typeface="Cambria"/>
              <a:ea typeface="Cambria"/>
            </a:endParaRPr>
          </a:p>
        </p:txBody>
      </p:sp>
      <p:pic>
        <p:nvPicPr>
          <p:cNvPr id="5" name="Obraz 5">
            <a:extLst>
              <a:ext uri="{FF2B5EF4-FFF2-40B4-BE49-F238E27FC236}">
                <a16:creationId xmlns:a16="http://schemas.microsoft.com/office/drawing/2014/main" id="{D5263EE6-2D28-44BA-A83A-27879E6E0BD2}"/>
              </a:ext>
            </a:extLst>
          </p:cNvPr>
          <p:cNvPicPr>
            <a:picLocks noChangeAspect="1"/>
          </p:cNvPicPr>
          <p:nvPr/>
        </p:nvPicPr>
        <p:blipFill>
          <a:blip r:embed="rId2"/>
          <a:stretch>
            <a:fillRect/>
          </a:stretch>
        </p:blipFill>
        <p:spPr>
          <a:xfrm>
            <a:off x="8635253" y="797859"/>
            <a:ext cx="3247464" cy="2438400"/>
          </a:xfrm>
          <a:prstGeom prst="rect">
            <a:avLst/>
          </a:prstGeom>
        </p:spPr>
      </p:pic>
      <p:pic>
        <p:nvPicPr>
          <p:cNvPr id="6" name="Obraz 6" descr="Obraz zawierający niebo&#10;&#10;Opis wygenerowany automatycznie">
            <a:extLst>
              <a:ext uri="{FF2B5EF4-FFF2-40B4-BE49-F238E27FC236}">
                <a16:creationId xmlns:a16="http://schemas.microsoft.com/office/drawing/2014/main" id="{C221D8E0-FA3B-484D-8CC1-C306DC7EE43B}"/>
              </a:ext>
            </a:extLst>
          </p:cNvPr>
          <p:cNvPicPr>
            <a:picLocks noChangeAspect="1"/>
          </p:cNvPicPr>
          <p:nvPr/>
        </p:nvPicPr>
        <p:blipFill>
          <a:blip r:embed="rId3"/>
          <a:stretch>
            <a:fillRect/>
          </a:stretch>
        </p:blipFill>
        <p:spPr>
          <a:xfrm>
            <a:off x="7167283" y="3623737"/>
            <a:ext cx="3247465" cy="2815408"/>
          </a:xfrm>
          <a:prstGeom prst="rect">
            <a:avLst/>
          </a:prstGeom>
        </p:spPr>
      </p:pic>
    </p:spTree>
    <p:extLst>
      <p:ext uri="{BB962C8B-B14F-4D97-AF65-F5344CB8AC3E}">
        <p14:creationId xmlns:p14="http://schemas.microsoft.com/office/powerpoint/2010/main" val="192909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2D113421-A235-4EA6-8416-9B19E3BA347E}"/>
              </a:ext>
            </a:extLst>
          </p:cNvPr>
          <p:cNvSpPr txBox="1"/>
          <p:nvPr/>
        </p:nvSpPr>
        <p:spPr>
          <a:xfrm>
            <a:off x="3137770" y="246345"/>
            <a:ext cx="6219171"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 sz="5400" b="1" dirty="0">
                <a:latin typeface="Cambria"/>
                <a:ea typeface="Cambria"/>
              </a:rPr>
              <a:t>tobacco fermentation </a:t>
            </a:r>
            <a:r>
              <a:rPr lang="en" sz="5400" b="1">
                <a:latin typeface="Cambria"/>
                <a:ea typeface="Cambria"/>
              </a:rPr>
              <a:t>plant</a:t>
            </a:r>
            <a:endParaRPr lang="pl-PL" sz="5400" b="1">
              <a:latin typeface="Cambria"/>
              <a:ea typeface="Cambria"/>
              <a:cs typeface="Calibri"/>
            </a:endParaRPr>
          </a:p>
        </p:txBody>
      </p:sp>
      <p:sp>
        <p:nvSpPr>
          <p:cNvPr id="3" name="pole tekstowe 2">
            <a:extLst>
              <a:ext uri="{FF2B5EF4-FFF2-40B4-BE49-F238E27FC236}">
                <a16:creationId xmlns:a16="http://schemas.microsoft.com/office/drawing/2014/main" id="{451FB700-7988-44CF-9D78-1452DDA84DFB}"/>
              </a:ext>
            </a:extLst>
          </p:cNvPr>
          <p:cNvSpPr txBox="1"/>
          <p:nvPr/>
        </p:nvSpPr>
        <p:spPr>
          <a:xfrm>
            <a:off x="799540" y="3111175"/>
            <a:ext cx="4663856"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2400">
                <a:latin typeface="Cambria"/>
                <a:ea typeface="+mn-lt"/>
                <a:cs typeface="+mn-lt"/>
              </a:rPr>
              <a:t>The company started its activity in 1951 it operated until 2018 but was closed. It operated for 70 years and employed many employees.</a:t>
            </a:r>
            <a:endParaRPr lang="pl-PL" sz="2400">
              <a:latin typeface="Cambria"/>
              <a:ea typeface="Cambria"/>
            </a:endParaRPr>
          </a:p>
        </p:txBody>
      </p:sp>
      <p:pic>
        <p:nvPicPr>
          <p:cNvPr id="4" name="Obraz 4" descr="Obraz zawierający zewnętrzne, stare&#10;&#10;Opis wygenerowany automatycznie">
            <a:extLst>
              <a:ext uri="{FF2B5EF4-FFF2-40B4-BE49-F238E27FC236}">
                <a16:creationId xmlns:a16="http://schemas.microsoft.com/office/drawing/2014/main" id="{646E577A-E868-4D13-A6A5-51A0D74A8183}"/>
              </a:ext>
            </a:extLst>
          </p:cNvPr>
          <p:cNvPicPr>
            <a:picLocks noChangeAspect="1"/>
          </p:cNvPicPr>
          <p:nvPr/>
        </p:nvPicPr>
        <p:blipFill>
          <a:blip r:embed="rId2"/>
          <a:stretch>
            <a:fillRect/>
          </a:stretch>
        </p:blipFill>
        <p:spPr>
          <a:xfrm>
            <a:off x="6730253" y="3309211"/>
            <a:ext cx="4883523" cy="2940194"/>
          </a:xfrm>
          <a:prstGeom prst="rect">
            <a:avLst/>
          </a:prstGeom>
        </p:spPr>
      </p:pic>
    </p:spTree>
    <p:extLst>
      <p:ext uri="{BB962C8B-B14F-4D97-AF65-F5344CB8AC3E}">
        <p14:creationId xmlns:p14="http://schemas.microsoft.com/office/powerpoint/2010/main" val="1870909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a:extLst>
              <a:ext uri="{FF2B5EF4-FFF2-40B4-BE49-F238E27FC236}">
                <a16:creationId xmlns:a16="http://schemas.microsoft.com/office/drawing/2014/main" id="{B130950D-1659-47D5-9526-99E44DE66FA6}"/>
              </a:ext>
            </a:extLst>
          </p:cNvPr>
          <p:cNvSpPr txBox="1"/>
          <p:nvPr/>
        </p:nvSpPr>
        <p:spPr>
          <a:xfrm>
            <a:off x="4388224" y="342900"/>
            <a:ext cx="4681817"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pl-PL" sz="5400" b="1">
                <a:latin typeface="Cambria"/>
                <a:ea typeface="Cambria"/>
                <a:cs typeface="Calibri"/>
              </a:rPr>
              <a:t>Cerasanit</a:t>
            </a:r>
            <a:endParaRPr lang="pl-PL" sz="5400" b="1" dirty="0">
              <a:latin typeface="Cambria"/>
              <a:ea typeface="Cambria"/>
              <a:cs typeface="Calibri"/>
            </a:endParaRPr>
          </a:p>
        </p:txBody>
      </p:sp>
      <p:sp>
        <p:nvSpPr>
          <p:cNvPr id="3" name="pole tekstowe 2">
            <a:extLst>
              <a:ext uri="{FF2B5EF4-FFF2-40B4-BE49-F238E27FC236}">
                <a16:creationId xmlns:a16="http://schemas.microsoft.com/office/drawing/2014/main" id="{413C77D7-A766-44AA-BB74-D382F37858B3}"/>
              </a:ext>
            </a:extLst>
          </p:cNvPr>
          <p:cNvSpPr txBox="1"/>
          <p:nvPr/>
        </p:nvSpPr>
        <p:spPr>
          <a:xfrm>
            <a:off x="932584" y="1543610"/>
            <a:ext cx="3800015" cy="403187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pl-PL" sz="3200">
                <a:latin typeface="Cambria"/>
                <a:ea typeface="+mn-lt"/>
                <a:cs typeface="+mn-lt"/>
              </a:rPr>
              <a:t>The company producing sanitary ceramics like bathroom equipment has been operating since 1992. About 1,000 people work there. </a:t>
            </a:r>
            <a:endParaRPr lang="pl-PL" sz="3200">
              <a:latin typeface="Cambria"/>
              <a:ea typeface="Cambria"/>
              <a:cs typeface="Calibri"/>
            </a:endParaRPr>
          </a:p>
        </p:txBody>
      </p:sp>
      <p:pic>
        <p:nvPicPr>
          <p:cNvPr id="6" name="Obraz 6">
            <a:extLst>
              <a:ext uri="{FF2B5EF4-FFF2-40B4-BE49-F238E27FC236}">
                <a16:creationId xmlns:a16="http://schemas.microsoft.com/office/drawing/2014/main" id="{1D069E4F-4814-48D3-8411-912E20A97CDD}"/>
              </a:ext>
            </a:extLst>
          </p:cNvPr>
          <p:cNvPicPr>
            <a:picLocks noChangeAspect="1"/>
          </p:cNvPicPr>
          <p:nvPr/>
        </p:nvPicPr>
        <p:blipFill>
          <a:blip r:embed="rId2"/>
          <a:stretch>
            <a:fillRect/>
          </a:stretch>
        </p:blipFill>
        <p:spPr>
          <a:xfrm>
            <a:off x="6234546" y="2817614"/>
            <a:ext cx="5361708" cy="3591898"/>
          </a:xfrm>
          <a:prstGeom prst="rect">
            <a:avLst/>
          </a:prstGeom>
        </p:spPr>
      </p:pic>
    </p:spTree>
    <p:extLst>
      <p:ext uri="{BB962C8B-B14F-4D97-AF65-F5344CB8AC3E}">
        <p14:creationId xmlns:p14="http://schemas.microsoft.com/office/powerpoint/2010/main" val="787905105"/>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Panoramiczny</PresentationFormat>
  <Paragraphs>0</Paragraphs>
  <Slides>5</Slides>
  <Notes>0</Notes>
  <HiddenSlides>0</HiddenSlides>
  <MMClips>0</MMClips>
  <ScaleCrop>false</ScaleCrop>
  <HeadingPairs>
    <vt:vector size="4" baseType="variant">
      <vt:variant>
        <vt:lpstr>Motyw</vt:lpstr>
      </vt:variant>
      <vt:variant>
        <vt:i4>1</vt:i4>
      </vt:variant>
      <vt:variant>
        <vt:lpstr>Tytuły slajdów</vt:lpstr>
      </vt:variant>
      <vt:variant>
        <vt:i4>5</vt:i4>
      </vt:variant>
    </vt:vector>
  </HeadingPairs>
  <TitlesOfParts>
    <vt:vector size="6" baseType="lpstr">
      <vt:lpstr>Motyw pakietu Office</vt:lpstr>
      <vt:lpstr>industry</vt:lpstr>
      <vt:lpstr>Sugar mill „Krasnystaw”</vt:lpstr>
      <vt:lpstr>Prezentacja programu PowerPoint</vt:lpstr>
      <vt:lpstr>Prezentacja programu PowerPoint</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116</cp:revision>
  <dcterms:created xsi:type="dcterms:W3CDTF">2021-02-26T13:31:54Z</dcterms:created>
  <dcterms:modified xsi:type="dcterms:W3CDTF">2021-02-26T19:13:07Z</dcterms:modified>
</cp:coreProperties>
</file>