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>
        <p:scale>
          <a:sx n="66" d="100"/>
          <a:sy n="66" d="100"/>
        </p:scale>
        <p:origin x="1518" y="8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8B886E-8069-48A1-ABA3-2E85A78940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5958D0B-9B01-415B-8921-FA46ECDF3B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D2DE69A-8536-4258-A0C4-50DFB481E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2147-071B-4C2C-9ADF-974AEDDDB351}" type="datetimeFigureOut">
              <a:rPr lang="pl-PL" smtClean="0"/>
              <a:t>28.02.2021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BD4E307-8A56-43A7-AF13-1F3FC960C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3CE70C8-EEAB-457C-8C77-0FA3EEF44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81E42-A331-40EA-A062-718629E0B0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8088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23599E2-A4AE-4B57-B388-8068E527F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84AAA54-6756-4830-ACF6-667C072B36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EEEE15A-5895-4778-8C10-C2E817223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2147-071B-4C2C-9ADF-974AEDDDB351}" type="datetimeFigureOut">
              <a:rPr lang="pl-PL" smtClean="0"/>
              <a:t>28.02.2021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5AA39EB-2C5E-4EB2-9C66-E6BD94211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3E54DCE-5C89-4411-80EC-A2FE75E42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81E42-A331-40EA-A062-718629E0B0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7736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F9122ACE-8422-44E5-9315-AA365D3FE0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4F3A216-5561-47AE-A83B-CCE6EB0375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386361C-E58C-442D-99A9-2B938CF30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2147-071B-4C2C-9ADF-974AEDDDB351}" type="datetimeFigureOut">
              <a:rPr lang="pl-PL" smtClean="0"/>
              <a:t>28.02.2021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20767EF-2C10-48BA-8B68-F70508FAD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709A040-7A19-41B7-ADDA-ED4B3F555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81E42-A331-40EA-A062-718629E0B0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4324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4E1658-8C69-4462-95F7-8FCAAAEAC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94B7EA-D66F-4CEF-ACE3-4864696D1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7B3B33B-8230-45BC-B6DC-DABDD1DD1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2147-071B-4C2C-9ADF-974AEDDDB351}" type="datetimeFigureOut">
              <a:rPr lang="pl-PL" smtClean="0"/>
              <a:t>28.02.2021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1D88334-224A-457E-BB7C-C2903D112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FEB2FE3-A96E-4DD5-BAB3-E8F0015CF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81E42-A331-40EA-A062-718629E0B0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3703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135222-8173-4AF7-93E2-EEB2D442A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0C70961-E603-4F54-8BA6-9358B54671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B2EA77B-13B3-4BF8-8987-A133D1FE2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2147-071B-4C2C-9ADF-974AEDDDB351}" type="datetimeFigureOut">
              <a:rPr lang="pl-PL" smtClean="0"/>
              <a:t>28.02.2021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50272FC-0610-4EDF-BF38-57D7BCF61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1342D22-F4B7-42BA-9160-40A25E54A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81E42-A331-40EA-A062-718629E0B0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2183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662FBB-B9B4-4B92-9F3F-E00891D41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67C08B8-A701-4049-9BFD-B6DC0455A1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FC4562C-5521-4012-998C-DF22DC6BBF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5698EB7-DDD9-447F-BFE5-F1CCC7100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2147-071B-4C2C-9ADF-974AEDDDB351}" type="datetimeFigureOut">
              <a:rPr lang="pl-PL" smtClean="0"/>
              <a:t>28.02.2021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6FE9368-7E71-4115-97C0-922D42805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AAB858C-1894-4E71-9EE6-E60DC682E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81E42-A331-40EA-A062-718629E0B0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7544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DF6596-A662-41C0-9F8A-ADE4B5579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A57845F-9932-4F73-8B07-6153DE3411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2387367-E3C0-4588-97DF-CF07E3CFC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B8C6467-6F0B-487F-9ED8-CE55068D55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CAAC715F-92E5-4F25-9209-91CAAD5145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CA7EABF0-B776-4C1E-849F-AA6B46DB4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2147-071B-4C2C-9ADF-974AEDDDB351}" type="datetimeFigureOut">
              <a:rPr lang="pl-PL" smtClean="0"/>
              <a:t>28.02.2021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5548A139-826D-4E16-BFBF-2C44ECFCB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1C8E47D0-63CE-4750-953E-6FED6AD63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81E42-A331-40EA-A062-718629E0B0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3748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D5C68E-CBC8-4DA4-A291-3A45AF9A7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3A45A446-90B5-4853-A865-3BF696834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2147-071B-4C2C-9ADF-974AEDDDB351}" type="datetimeFigureOut">
              <a:rPr lang="pl-PL" smtClean="0"/>
              <a:t>28.02.2021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69BB654C-475E-4986-9CBF-1436DC1F1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89C1682-D157-4C4B-9C9F-5A5A658D1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81E42-A331-40EA-A062-718629E0B0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9677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663AEAE5-3F64-4796-B968-843D967FE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2147-071B-4C2C-9ADF-974AEDDDB351}" type="datetimeFigureOut">
              <a:rPr lang="pl-PL" smtClean="0"/>
              <a:t>28.02.2021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97117DA5-3E1F-47F5-9832-2A6011257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4141D88-92BC-43C1-8844-7BFA91487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81E42-A331-40EA-A062-718629E0B0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8071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475B8B-1987-4079-8268-0B6176924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5BAAD5-A4E1-4BCD-94EA-71AA8772B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86F892A-2488-40BF-A8E4-219E3ECCF1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EC1906C-9E05-4651-8216-480FB9C78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2147-071B-4C2C-9ADF-974AEDDDB351}" type="datetimeFigureOut">
              <a:rPr lang="pl-PL" smtClean="0"/>
              <a:t>28.02.2021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FEB83DE-ED78-451F-80AD-0F55B1604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D0F2795-D53F-4071-999B-CEC27334C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81E42-A331-40EA-A062-718629E0B0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7191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ACF9CD-2B13-4EB1-991B-83C52FA4F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4B399E35-01B6-4B17-A76E-E52904017C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2CE4D40-CA71-488C-A852-0326DB3053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5C72B1B-49D7-4330-8440-07223C581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2147-071B-4C2C-9ADF-974AEDDDB351}" type="datetimeFigureOut">
              <a:rPr lang="pl-PL" smtClean="0"/>
              <a:t>28.02.2021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CA283E2-8AD9-4352-9105-F5C0D7F36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37AB097-CC10-4B04-A40C-76971C7AE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81E42-A331-40EA-A062-718629E0B0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879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1B1087D7-1482-4814-9DF0-044F64100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7B2FC3D-0B51-4D2F-A789-D8E0B8907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8333954-4A2B-4287-9470-A11C5F6D9F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C2147-071B-4C2C-9ADF-974AEDDDB351}" type="datetimeFigureOut">
              <a:rPr lang="pl-PL" smtClean="0"/>
              <a:t>28.02.2021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F6C1699-5A36-4E42-9404-01A7A87D1C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4919FFC-32E5-4B74-9A51-53EE2D5B3F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81E42-A331-40EA-A062-718629E0B0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2588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3... 2... 1... Sport! – Daniel Bogrec - Radio Spin">
            <a:extLst>
              <a:ext uri="{FF2B5EF4-FFF2-40B4-BE49-F238E27FC236}">
                <a16:creationId xmlns:a16="http://schemas.microsoft.com/office/drawing/2014/main" id="{4EC1C67F-D33E-4D54-956E-4518E02551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2" r="7416" b="-1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6FF1A06-9AF3-42D0-AE6D-20C05A07D9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FFFFFF"/>
                </a:solidFill>
                <a:latin typeface="Bahnschrift" panose="020B0502040204020203" pitchFamily="34" charset="0"/>
              </a:rPr>
              <a:t>Sporty Krasnystaw</a:t>
            </a:r>
            <a:br>
              <a:rPr lang="pl-PL" dirty="0">
                <a:solidFill>
                  <a:srgbClr val="FFFFFF"/>
                </a:solidFill>
              </a:rPr>
            </a:br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5F6CFFB-B778-4A29-9A04-E46E7F47A4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FFFFFF"/>
                </a:solidFill>
                <a:latin typeface="Bahnschrift" panose="020B0502040204020203" pitchFamily="34" charset="0"/>
              </a:rPr>
              <a:t>Igor bukowski</a:t>
            </a:r>
          </a:p>
        </p:txBody>
      </p:sp>
    </p:spTree>
    <p:extLst>
      <p:ext uri="{BB962C8B-B14F-4D97-AF65-F5344CB8AC3E}">
        <p14:creationId xmlns:p14="http://schemas.microsoft.com/office/powerpoint/2010/main" val="35995234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3... 2... 1... Sport! – Daniel Bogrec - Radio Spin">
            <a:extLst>
              <a:ext uri="{FF2B5EF4-FFF2-40B4-BE49-F238E27FC236}">
                <a16:creationId xmlns:a16="http://schemas.microsoft.com/office/drawing/2014/main" id="{0D3F707D-E2F8-4B34-9ECC-E42E949DFC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5" r="7410" b="-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wal 2">
            <a:extLst>
              <a:ext uri="{FF2B5EF4-FFF2-40B4-BE49-F238E27FC236}">
                <a16:creationId xmlns:a16="http://schemas.microsoft.com/office/drawing/2014/main" id="{7C4CB2CA-6DD5-45EF-A299-476E9C85657E}"/>
              </a:ext>
            </a:extLst>
          </p:cNvPr>
          <p:cNvSpPr/>
          <p:nvPr/>
        </p:nvSpPr>
        <p:spPr>
          <a:xfrm>
            <a:off x="1689149" y="735288"/>
            <a:ext cx="3129699" cy="312969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Sports </a:t>
            </a:r>
            <a:r>
              <a:rPr lang="pl-P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obcject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 </a:t>
            </a:r>
            <a:endParaRPr lang="pl-PL" dirty="0">
              <a:latin typeface="Bahnschrift" panose="020B0502040204020203" pitchFamily="34" charset="0"/>
            </a:endParaRPr>
          </a:p>
        </p:txBody>
      </p:sp>
      <p:sp>
        <p:nvSpPr>
          <p:cNvPr id="6" name="Owal 5">
            <a:extLst>
              <a:ext uri="{FF2B5EF4-FFF2-40B4-BE49-F238E27FC236}">
                <a16:creationId xmlns:a16="http://schemas.microsoft.com/office/drawing/2014/main" id="{04564B82-B849-48F6-B1FC-FB2EF4928BD3}"/>
              </a:ext>
            </a:extLst>
          </p:cNvPr>
          <p:cNvSpPr/>
          <p:nvPr/>
        </p:nvSpPr>
        <p:spPr>
          <a:xfrm>
            <a:off x="7373151" y="735289"/>
            <a:ext cx="3129699" cy="312969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Sports </a:t>
            </a:r>
            <a:r>
              <a:rPr lang="pl-P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clubs</a:t>
            </a:r>
            <a:endParaRPr lang="pl-PL" dirty="0">
              <a:latin typeface="Bahnschrift" panose="020B0502040204020203" pitchFamily="34" charset="0"/>
            </a:endParaRPr>
          </a:p>
        </p:txBody>
      </p:sp>
      <p:sp>
        <p:nvSpPr>
          <p:cNvPr id="7" name="Owal 6">
            <a:extLst>
              <a:ext uri="{FF2B5EF4-FFF2-40B4-BE49-F238E27FC236}">
                <a16:creationId xmlns:a16="http://schemas.microsoft.com/office/drawing/2014/main" id="{86657EAA-61C7-413C-997B-6CD0BF451BD8}"/>
              </a:ext>
            </a:extLst>
          </p:cNvPr>
          <p:cNvSpPr/>
          <p:nvPr/>
        </p:nvSpPr>
        <p:spPr>
          <a:xfrm>
            <a:off x="4531150" y="3354664"/>
            <a:ext cx="3129699" cy="312969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i="1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Sports, </a:t>
            </a:r>
            <a:r>
              <a:rPr lang="pl-PL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wich</a:t>
            </a:r>
            <a:r>
              <a:rPr lang="pl-PL" i="1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 we </a:t>
            </a:r>
            <a:r>
              <a:rPr lang="pl-PL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can</a:t>
            </a:r>
            <a:r>
              <a:rPr lang="pl-PL" i="1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  </a:t>
            </a:r>
            <a:r>
              <a:rPr lang="pl-PL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play</a:t>
            </a:r>
            <a:r>
              <a:rPr lang="pl-PL" i="1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.</a:t>
            </a:r>
            <a:endParaRPr lang="pl-PL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514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D2A06E70-D53B-4EEC-8BCA-FCD6C1C84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3... 2... 1... Sport! – Daniel Bogrec - Radio Spin">
            <a:extLst>
              <a:ext uri="{FF2B5EF4-FFF2-40B4-BE49-F238E27FC236}">
                <a16:creationId xmlns:a16="http://schemas.microsoft.com/office/drawing/2014/main" id="{753C584E-0867-4297-8351-69846708DB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0" r="15073" b="-1"/>
          <a:stretch/>
        </p:blipFill>
        <p:spPr bwMode="auto">
          <a:xfrm>
            <a:off x="-182887" y="-164597"/>
            <a:ext cx="6447707" cy="4622292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B4E5AAC2-CD81-491B-B934-CC76B97CD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6927" b="33432"/>
          <a:stretch/>
        </p:blipFill>
        <p:spPr>
          <a:xfrm>
            <a:off x="-186572" y="3184613"/>
            <a:ext cx="6447707" cy="3845519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D41E2C02-494F-4A6B-A67B-1D965948F9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9527173D-A8F5-4D83-953B-40D2220A3C2D}"/>
              </a:ext>
            </a:extLst>
          </p:cNvPr>
          <p:cNvSpPr/>
          <p:nvPr/>
        </p:nvSpPr>
        <p:spPr>
          <a:xfrm>
            <a:off x="6023899" y="198914"/>
            <a:ext cx="4977578" cy="363928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sz="1400" dirty="0">
                <a:solidFill>
                  <a:srgbClr val="000000"/>
                </a:solidFill>
              </a:rPr>
              <a:t> 	</a:t>
            </a:r>
            <a:r>
              <a:rPr lang="en-US" sz="1400" dirty="0">
                <a:solidFill>
                  <a:srgbClr val="000000"/>
                </a:solidFill>
              </a:rPr>
              <a:t>Sports infrastructure :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9 Sports hall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13 football pitch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7 basketball court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Bike trails Green velo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Xtreme fitness gym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swimming pool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5 outdoor gym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000000"/>
                </a:solidFill>
              </a:rPr>
              <a:t>Ławczeki</a:t>
            </a:r>
            <a:r>
              <a:rPr lang="en-US" sz="1400" dirty="0">
                <a:solidFill>
                  <a:srgbClr val="000000"/>
                </a:solidFill>
              </a:rPr>
              <a:t> bike park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Forest bike trails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Stadium Start </a:t>
            </a:r>
            <a:r>
              <a:rPr lang="en-US" sz="1400" dirty="0" err="1">
                <a:solidFill>
                  <a:srgbClr val="000000"/>
                </a:solidFill>
              </a:rPr>
              <a:t>Krasnystaw</a:t>
            </a:r>
            <a:r>
              <a:rPr lang="en-US" sz="1400" dirty="0">
                <a:solidFill>
                  <a:srgbClr val="000000"/>
                </a:solidFill>
              </a:rPr>
              <a:t> 1944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000000"/>
                </a:solidFill>
              </a:rPr>
              <a:t>Tenis </a:t>
            </a:r>
            <a:r>
              <a:rPr lang="pl-PL" sz="1400" dirty="0" err="1">
                <a:solidFill>
                  <a:srgbClr val="000000"/>
                </a:solidFill>
              </a:rPr>
              <a:t>court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86B4DF5C-0D11-4824-BBAA-DB180E70373E}"/>
              </a:ext>
            </a:extLst>
          </p:cNvPr>
          <p:cNvSpPr/>
          <p:nvPr/>
        </p:nvSpPr>
        <p:spPr>
          <a:xfrm>
            <a:off x="7343775" y="4572000"/>
            <a:ext cx="4305300" cy="2057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The most </a:t>
            </a:r>
            <a:r>
              <a:rPr lang="pl-P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important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pl-P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sports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pl-P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object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 in </a:t>
            </a:r>
            <a:r>
              <a:rPr lang="pl-P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our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pl-P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city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MOSIR Krasnystaw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Green </a:t>
            </a:r>
            <a:r>
              <a:rPr lang="pl-P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velo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Swimming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pl-P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pool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7265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098" name="Picture 2" descr="3... 2... 1... Sport! – Daniel Bogrec - Radio Spin">
            <a:extLst>
              <a:ext uri="{FF2B5EF4-FFF2-40B4-BE49-F238E27FC236}">
                <a16:creationId xmlns:a16="http://schemas.microsoft.com/office/drawing/2014/main" id="{FAE15F7C-0ABC-4DF8-B866-1B155AEBED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5" r="7410" b="-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09B183D0-DFAC-457A-97EC-F4C57CAAC12F}"/>
              </a:ext>
            </a:extLst>
          </p:cNvPr>
          <p:cNvSpPr/>
          <p:nvPr/>
        </p:nvSpPr>
        <p:spPr>
          <a:xfrm>
            <a:off x="561975" y="623887"/>
            <a:ext cx="5534025" cy="561022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Sports club: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Uks</a:t>
            </a:r>
            <a: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jedynka Krasnystaw- Football club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 1944 Krasnystaw – Football club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Uks</a:t>
            </a:r>
            <a: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rocky</a:t>
            </a:r>
            <a: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Krasnystaw – Boxing club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Wodnik Krasnystaw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pl-P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Swiminng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club</a:t>
            </a:r>
            <a:endParaRPr lang="pl-PL" sz="18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Kps</a:t>
            </a:r>
            <a: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Krasnystaw – </a:t>
            </a:r>
            <a:r>
              <a:rPr lang="pl-PL" sz="1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Volleyball</a:t>
            </a:r>
            <a: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club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Lmks</a:t>
            </a:r>
            <a: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krasnysatw</a:t>
            </a:r>
            <a: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pl-P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pl-PL" sz="1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restling</a:t>
            </a:r>
            <a: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club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Gladio</a:t>
            </a:r>
            <a: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Krasnystaw – MMA club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Kinga Krasnystaw – </a:t>
            </a:r>
            <a:r>
              <a:rPr lang="pl-PL" sz="1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female</a:t>
            </a:r>
            <a: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football club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K1 kickboxing Krasnystaw – kickboxing club</a:t>
            </a:r>
          </a:p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8898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3... 2... 1... Sport! – Daniel Bogrec - Radio Spin">
            <a:extLst>
              <a:ext uri="{FF2B5EF4-FFF2-40B4-BE49-F238E27FC236}">
                <a16:creationId xmlns:a16="http://schemas.microsoft.com/office/drawing/2014/main" id="{037ADF98-C677-4DB0-9CBE-30BAD5A09F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5" r="7410" b="-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: zaokrąglone rogi 2">
            <a:extLst>
              <a:ext uri="{FF2B5EF4-FFF2-40B4-BE49-F238E27FC236}">
                <a16:creationId xmlns:a16="http://schemas.microsoft.com/office/drawing/2014/main" id="{73FBABF6-543F-4367-B5FE-B3E535902978}"/>
              </a:ext>
            </a:extLst>
          </p:cNvPr>
          <p:cNvSpPr/>
          <p:nvPr/>
        </p:nvSpPr>
        <p:spPr>
          <a:xfrm>
            <a:off x="600075" y="447675"/>
            <a:ext cx="4705350" cy="59626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i="1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Sports, </a:t>
            </a:r>
            <a:r>
              <a:rPr lang="pl-PL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wich</a:t>
            </a:r>
            <a:r>
              <a:rPr lang="pl-PL" i="1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 we </a:t>
            </a:r>
            <a:r>
              <a:rPr lang="pl-PL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can</a:t>
            </a:r>
            <a:r>
              <a:rPr lang="pl-PL" i="1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  </a:t>
            </a:r>
            <a:r>
              <a:rPr lang="pl-PL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play</a:t>
            </a:r>
            <a:r>
              <a:rPr lang="pl-PL" i="1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 in </a:t>
            </a:r>
            <a:r>
              <a:rPr lang="pl-PL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our</a:t>
            </a:r>
            <a:r>
              <a:rPr lang="pl-PL" i="1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pl-PL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city</a:t>
            </a:r>
            <a:r>
              <a:rPr lang="pl-PL" i="1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:</a:t>
            </a:r>
          </a:p>
          <a:p>
            <a:pPr algn="ctr"/>
            <a:endParaRPr lang="pl-PL" i="1" dirty="0">
              <a:solidFill>
                <a:schemeClr val="tx1">
                  <a:lumMod val="95000"/>
                  <a:lumOff val="5000"/>
                </a:schemeClr>
              </a:solidFill>
              <a:latin typeface="Bahnschrif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Footbal</a:t>
            </a:r>
            <a:endParaRPr lang="pl-PL" i="1" dirty="0">
              <a:solidFill>
                <a:schemeClr val="tx1">
                  <a:lumMod val="95000"/>
                  <a:lumOff val="5000"/>
                </a:schemeClr>
              </a:solidFill>
              <a:latin typeface="Bahnschrif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Volleyball</a:t>
            </a:r>
            <a:endParaRPr lang="pl-PL" i="1" dirty="0">
              <a:solidFill>
                <a:schemeClr val="tx1">
                  <a:lumMod val="95000"/>
                  <a:lumOff val="5000"/>
                </a:schemeClr>
              </a:solidFill>
              <a:latin typeface="Bahnschrif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i="1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Basketball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Handball</a:t>
            </a:r>
            <a:endParaRPr lang="pl-PL" i="1" dirty="0">
              <a:solidFill>
                <a:schemeClr val="tx1">
                  <a:lumMod val="95000"/>
                  <a:lumOff val="5000"/>
                </a:schemeClr>
              </a:solidFill>
              <a:latin typeface="Bahnschrif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Swimming</a:t>
            </a:r>
            <a:endParaRPr lang="pl-PL" i="1" dirty="0">
              <a:solidFill>
                <a:schemeClr val="tx1">
                  <a:lumMod val="95000"/>
                  <a:lumOff val="5000"/>
                </a:schemeClr>
              </a:solidFill>
              <a:latin typeface="Bahnschrif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Ride</a:t>
            </a:r>
            <a:r>
              <a:rPr lang="pl-PL" i="1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 a </a:t>
            </a:r>
            <a:r>
              <a:rPr lang="pl-PL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bike</a:t>
            </a:r>
            <a:endParaRPr lang="pl-PL" i="1" dirty="0">
              <a:solidFill>
                <a:schemeClr val="tx1">
                  <a:lumMod val="95000"/>
                  <a:lumOff val="5000"/>
                </a:schemeClr>
              </a:solidFill>
              <a:latin typeface="Bahnschrif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Wrestling</a:t>
            </a:r>
            <a:endParaRPr lang="pl-PL" i="1" dirty="0">
              <a:solidFill>
                <a:schemeClr val="tx1">
                  <a:lumMod val="95000"/>
                  <a:lumOff val="5000"/>
                </a:schemeClr>
              </a:solidFill>
              <a:latin typeface="Bahnschrif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i="1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MMA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i="1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Kickboxing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i="1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Boxing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Running</a:t>
            </a:r>
            <a:endParaRPr lang="pl-PL" i="1" dirty="0">
              <a:solidFill>
                <a:schemeClr val="tx1">
                  <a:lumMod val="95000"/>
                  <a:lumOff val="5000"/>
                </a:schemeClr>
              </a:solidFill>
              <a:latin typeface="Bahnschrif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altLang="pl-P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C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ahnschrift" panose="020B0502040204020203" pitchFamily="34" charset="0"/>
              </a:rPr>
              <a:t>alisthenics</a:t>
            </a:r>
            <a:r>
              <a:rPr lang="pl-PL" i="1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pl-PL" dirty="0">
              <a:latin typeface="Bahnschrift" panose="020B0502040204020203" pitchFamily="34" charset="0"/>
            </a:endParaRPr>
          </a:p>
        </p:txBody>
      </p:sp>
      <p:sp>
        <p:nvSpPr>
          <p:cNvPr id="16" name="Owal 15">
            <a:extLst>
              <a:ext uri="{FF2B5EF4-FFF2-40B4-BE49-F238E27FC236}">
                <a16:creationId xmlns:a16="http://schemas.microsoft.com/office/drawing/2014/main" id="{05E812CB-CCA1-4486-954F-A546C180ECD7}"/>
              </a:ext>
            </a:extLst>
          </p:cNvPr>
          <p:cNvSpPr/>
          <p:nvPr/>
        </p:nvSpPr>
        <p:spPr>
          <a:xfrm>
            <a:off x="5774398" y="1904083"/>
            <a:ext cx="3049834" cy="304983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BA31C7C3-5462-4518-A144-DA0AA3632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5403" y="2191090"/>
            <a:ext cx="2479515" cy="2475820"/>
          </a:xfrm>
          <a:prstGeom prst="rect">
            <a:avLst/>
          </a:prstGeom>
        </p:spPr>
      </p:pic>
      <p:sp>
        <p:nvSpPr>
          <p:cNvPr id="18" name="Owal 17">
            <a:extLst>
              <a:ext uri="{FF2B5EF4-FFF2-40B4-BE49-F238E27FC236}">
                <a16:creationId xmlns:a16="http://schemas.microsoft.com/office/drawing/2014/main" id="{216A5E24-A538-4F83-BD5E-D5BB568BD74B}"/>
              </a:ext>
            </a:extLst>
          </p:cNvPr>
          <p:cNvSpPr/>
          <p:nvPr/>
        </p:nvSpPr>
        <p:spPr>
          <a:xfrm>
            <a:off x="8859984" y="3730608"/>
            <a:ext cx="3049834" cy="304983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Owal 18">
            <a:extLst>
              <a:ext uri="{FF2B5EF4-FFF2-40B4-BE49-F238E27FC236}">
                <a16:creationId xmlns:a16="http://schemas.microsoft.com/office/drawing/2014/main" id="{0BE22340-132B-4BD6-8081-72714EA2FB91}"/>
              </a:ext>
            </a:extLst>
          </p:cNvPr>
          <p:cNvSpPr/>
          <p:nvPr/>
        </p:nvSpPr>
        <p:spPr>
          <a:xfrm>
            <a:off x="8815923" y="341028"/>
            <a:ext cx="3049834" cy="304983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id="{74A72657-1DD6-40AD-A957-D7ED1C8EBE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5237" y="628035"/>
            <a:ext cx="2470076" cy="247582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B08C9D9F-C5EA-4163-A51F-57414F8F17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1092" y="4171716"/>
            <a:ext cx="2167618" cy="216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106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3... 2... 1... Sport! – Daniel Bogrec - Radio Spin">
            <a:extLst>
              <a:ext uri="{FF2B5EF4-FFF2-40B4-BE49-F238E27FC236}">
                <a16:creationId xmlns:a16="http://schemas.microsoft.com/office/drawing/2014/main" id="{A3F0E3C8-28C2-40BF-8CBF-FD8DBA578B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5" r="7410" b="-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: zaokrąglone rogi 2">
            <a:extLst>
              <a:ext uri="{FF2B5EF4-FFF2-40B4-BE49-F238E27FC236}">
                <a16:creationId xmlns:a16="http://schemas.microsoft.com/office/drawing/2014/main" id="{8775D026-1D49-4218-A6BD-F8BD654DE9DB}"/>
              </a:ext>
            </a:extLst>
          </p:cNvPr>
          <p:cNvSpPr/>
          <p:nvPr/>
        </p:nvSpPr>
        <p:spPr>
          <a:xfrm>
            <a:off x="2815771" y="217715"/>
            <a:ext cx="7271657" cy="85634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S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ports successes of our residents</a:t>
            </a:r>
            <a:endParaRPr lang="pl-PL" sz="3200" dirty="0">
              <a:solidFill>
                <a:schemeClr val="tx1">
                  <a:lumMod val="95000"/>
                  <a:lumOff val="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0BF7F5C5-10C1-4598-BFF8-6DBB6D522CAC}"/>
              </a:ext>
            </a:extLst>
          </p:cNvPr>
          <p:cNvSpPr/>
          <p:nvPr/>
        </p:nvSpPr>
        <p:spPr>
          <a:xfrm>
            <a:off x="791029" y="2296885"/>
            <a:ext cx="2960914" cy="296091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In </a:t>
            </a:r>
            <a:r>
              <a:rPr lang="pl-P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wrestling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,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representa</a:t>
            </a:r>
            <a:r>
              <a:rPr lang="pl-P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nts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 of our city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,</a:t>
            </a:r>
            <a:r>
              <a:rPr lang="pl-P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got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 a </a:t>
            </a:r>
            <a:r>
              <a:rPr lang="pl-P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europe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pl-P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champions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, and a lot of </a:t>
            </a:r>
            <a:r>
              <a:rPr lang="pl-P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Polish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pl-P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champions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.</a:t>
            </a:r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CF398245-5463-4A48-A188-ADF21728C279}"/>
              </a:ext>
            </a:extLst>
          </p:cNvPr>
          <p:cNvSpPr/>
          <p:nvPr/>
        </p:nvSpPr>
        <p:spPr>
          <a:xfrm>
            <a:off x="8440057" y="2296885"/>
            <a:ext cx="2960914" cy="296091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In swimming,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representa</a:t>
            </a:r>
            <a:r>
              <a:rPr lang="pl-P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nts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 of our city stayed on the podium many times in the Polish championship</a:t>
            </a:r>
            <a:endParaRPr lang="pl-PL" dirty="0">
              <a:solidFill>
                <a:schemeClr val="tx1">
                  <a:lumMod val="95000"/>
                  <a:lumOff val="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ADF0B253-40E4-4669-BAC1-3D0B0E511C0A}"/>
              </a:ext>
            </a:extLst>
          </p:cNvPr>
          <p:cNvSpPr/>
          <p:nvPr/>
        </p:nvSpPr>
        <p:spPr>
          <a:xfrm>
            <a:off x="4615543" y="2296885"/>
            <a:ext cx="2960914" cy="296091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Club from </a:t>
            </a:r>
            <a:r>
              <a:rPr lang="pl-P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our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pl-P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city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(UKS Jedynka Krasnystaw)  </a:t>
            </a:r>
            <a:r>
              <a:rPr lang="pl-P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played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 in  </a:t>
            </a:r>
            <a:r>
              <a:rPr lang="pl-P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all-poland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pl-P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tournament”Tymbark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- z podwórka na stadion” and </a:t>
            </a:r>
            <a:r>
              <a:rPr lang="pl-P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they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pl-P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got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 2nd place.</a:t>
            </a:r>
          </a:p>
        </p:txBody>
      </p:sp>
    </p:spTree>
    <p:extLst>
      <p:ext uri="{BB962C8B-B14F-4D97-AF65-F5344CB8AC3E}">
        <p14:creationId xmlns:p14="http://schemas.microsoft.com/office/powerpoint/2010/main" val="313499173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216</Words>
  <Application>Microsoft Office PowerPoint</Application>
  <PresentationFormat>Panoramiczny</PresentationFormat>
  <Paragraphs>49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1" baseType="lpstr">
      <vt:lpstr>Arial</vt:lpstr>
      <vt:lpstr>Bahnschrift</vt:lpstr>
      <vt:lpstr>Calibri</vt:lpstr>
      <vt:lpstr>Calibri Light</vt:lpstr>
      <vt:lpstr>Motyw pakietu Office</vt:lpstr>
      <vt:lpstr>Sporty Krasnystaw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 Krasnystaw Sportowy Krasnystaw</dc:title>
  <dc:creator>User</dc:creator>
  <cp:lastModifiedBy>User</cp:lastModifiedBy>
  <cp:revision>14</cp:revision>
  <dcterms:created xsi:type="dcterms:W3CDTF">2021-02-28T14:49:52Z</dcterms:created>
  <dcterms:modified xsi:type="dcterms:W3CDTF">2021-02-28T17:51:56Z</dcterms:modified>
</cp:coreProperties>
</file>