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150017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II Liceum Ogólnokształcące im. C. K. Norwida w Krasnymstawie </a:t>
            </a:r>
            <a:r>
              <a:rPr lang="pl-PL" dirty="0" err="1" smtClean="0"/>
              <a:t>kk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our school we also have a Youth Film Discussion Club - MDKF "ILUZJON"</a:t>
            </a:r>
            <a:endParaRPr lang="pl-PL" dirty="0"/>
          </a:p>
        </p:txBody>
      </p:sp>
      <p:pic>
        <p:nvPicPr>
          <p:cNvPr id="4" name="Symbol zastępczy zawartości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94" y="2470831"/>
            <a:ext cx="4609306" cy="2589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ZABAC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3342">
            <a:off x="4967918" y="2445957"/>
            <a:ext cx="3829532" cy="272177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your </a:t>
            </a:r>
            <a:r>
              <a:rPr lang="en-US" dirty="0" smtClean="0"/>
              <a:t>attention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soon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>
                <a:latin typeface="Bahnschrift SemiCondensed" pitchFamily="34" charset="0"/>
              </a:rPr>
              <a:t>Mikołaj Raczkowski </a:t>
            </a:r>
            <a:endParaRPr lang="pl-PL" dirty="0"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325112"/>
          </a:xfrm>
        </p:spPr>
        <p:txBody>
          <a:bodyPr/>
          <a:lstStyle/>
          <a:p>
            <a:r>
              <a:rPr lang="en-US" dirty="0" smtClean="0"/>
              <a:t>The patron of our school is an outstanding Polish </a:t>
            </a:r>
            <a:r>
              <a:rPr lang="en-US" dirty="0" smtClean="0"/>
              <a:t>poet </a:t>
            </a:r>
            <a:r>
              <a:rPr lang="pl-PL" dirty="0" smtClean="0"/>
              <a:t> Cyprian Kamil Norwid</a:t>
            </a:r>
            <a:endParaRPr lang="pl-PL" dirty="0"/>
          </a:p>
        </p:txBody>
      </p:sp>
      <p:pic>
        <p:nvPicPr>
          <p:cNvPr id="4" name="Obraz 3" descr="177px-Cyprian_Kamil_Norwid_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714488"/>
            <a:ext cx="3414731" cy="4630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what our school looks like</a:t>
            </a:r>
            <a:endParaRPr lang="pl-PL" dirty="0"/>
          </a:p>
        </p:txBody>
      </p:sp>
      <p:pic>
        <p:nvPicPr>
          <p:cNvPr id="4" name="Symbol zastępczy zawartości 3" descr="pobra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428868"/>
            <a:ext cx="5929354" cy="3945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school currently teaches ten classes in which there are wonderful and energetic people themselves</a:t>
            </a:r>
            <a:endParaRPr lang="pl-PL" dirty="0"/>
          </a:p>
        </p:txBody>
      </p:sp>
      <p:pic>
        <p:nvPicPr>
          <p:cNvPr id="4" name="Symbol zastępczy zawartości 3" descr="transparen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2857488" y="2000240"/>
            <a:ext cx="2933721" cy="2933721"/>
          </a:xfrm>
        </p:spPr>
      </p:pic>
      <p:pic>
        <p:nvPicPr>
          <p:cNvPr id="5" name="Obraz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7620">
            <a:off x="310308" y="3042222"/>
            <a:ext cx="4142374" cy="2752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61793">
            <a:off x="4398595" y="3080847"/>
            <a:ext cx="4019718" cy="2681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is a sports club in our school supervised by our PE </a:t>
            </a:r>
            <a:r>
              <a:rPr lang="en-US" dirty="0" smtClean="0"/>
              <a:t>teachers</a:t>
            </a:r>
            <a:endParaRPr lang="pl-PL" dirty="0"/>
          </a:p>
        </p:txBody>
      </p:sp>
      <p:pic>
        <p:nvPicPr>
          <p:cNvPr id="4" name="Symbol zastępczy zawartości 3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70" y="2785576"/>
            <a:ext cx="4586914" cy="3111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zdjeci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357430"/>
            <a:ext cx="2942657" cy="3761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learn four languages in our school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Those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smtClean="0"/>
              <a:t>:</a:t>
            </a:r>
          </a:p>
          <a:p>
            <a:r>
              <a:rPr lang="pl-PL" dirty="0" err="1" smtClean="0"/>
              <a:t>Spanish</a:t>
            </a:r>
            <a:endParaRPr lang="pl-PL" dirty="0" smtClean="0"/>
          </a:p>
          <a:p>
            <a:r>
              <a:rPr lang="pl-PL" dirty="0" err="1" smtClean="0"/>
              <a:t>French</a:t>
            </a:r>
            <a:endParaRPr lang="pl-PL" dirty="0" smtClean="0"/>
          </a:p>
          <a:p>
            <a:r>
              <a:rPr lang="pl-PL" dirty="0" err="1" smtClean="0"/>
              <a:t>English</a:t>
            </a:r>
            <a:endParaRPr lang="pl-PL" dirty="0" smtClean="0"/>
          </a:p>
          <a:p>
            <a:r>
              <a:rPr lang="pl-PL" dirty="0" smtClean="0"/>
              <a:t>German</a:t>
            </a:r>
          </a:p>
        </p:txBody>
      </p:sp>
      <p:pic>
        <p:nvPicPr>
          <p:cNvPr id="4" name="Obraz 3" descr="OFICJALNA-FLAGA-UNII-EUROPEJSKIEJ-150x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285992"/>
            <a:ext cx="5072098" cy="3804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school has a student council chaired by </a:t>
            </a:r>
            <a:r>
              <a:rPr lang="en-US" dirty="0" err="1" smtClean="0"/>
              <a:t>Mikołaj</a:t>
            </a:r>
            <a:r>
              <a:rPr lang="en-US" dirty="0" smtClean="0"/>
              <a:t> </a:t>
            </a:r>
            <a:r>
              <a:rPr lang="en-US" dirty="0" err="1" smtClean="0"/>
              <a:t>Raczkowski</a:t>
            </a:r>
            <a:endParaRPr lang="pl-PL" dirty="0"/>
          </a:p>
        </p:txBody>
      </p:sp>
      <p:pic>
        <p:nvPicPr>
          <p:cNvPr id="4" name="Symbol zastępczy zawartości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357430"/>
            <a:ext cx="5929354" cy="3955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school takes part in many projects, for </a:t>
            </a:r>
            <a:r>
              <a:rPr lang="en-US" dirty="0" smtClean="0"/>
              <a:t>example</a:t>
            </a:r>
            <a:r>
              <a:rPr lang="pl-PL" dirty="0" smtClean="0"/>
              <a:t> Erasmus+</a:t>
            </a:r>
            <a:endParaRPr lang="pl-PL" dirty="0"/>
          </a:p>
        </p:txBody>
      </p:sp>
      <p:pic>
        <p:nvPicPr>
          <p:cNvPr id="4" name="Symbol zastępczy zawartości 3" descr="jh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212074">
            <a:off x="410489" y="2920876"/>
            <a:ext cx="4199426" cy="2949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2620">
            <a:off x="4509460" y="2668174"/>
            <a:ext cx="4084731" cy="3480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a voluntary service at our school</a:t>
            </a:r>
            <a:endParaRPr lang="pl-PL" dirty="0"/>
          </a:p>
        </p:txBody>
      </p:sp>
      <p:pic>
        <p:nvPicPr>
          <p:cNvPr id="4" name="Symbol zastępczy zawartości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627414" cy="4324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</TotalTime>
  <Words>114</Words>
  <PresentationFormat>Pokaz na ekranie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Wielkomiejski</vt:lpstr>
      <vt:lpstr>II Liceum Ogólnokształcące im. C. K. Norwida w Krasnymstawie kk</vt:lpstr>
      <vt:lpstr>Slajd 2</vt:lpstr>
      <vt:lpstr> This is what our school looks like</vt:lpstr>
      <vt:lpstr>Our school currently teaches ten classes in which there are wonderful and energetic people themselves</vt:lpstr>
      <vt:lpstr>There is a sports club in our school supervised by our PE teachers</vt:lpstr>
      <vt:lpstr>We learn four languages in our school</vt:lpstr>
      <vt:lpstr>Our school has a student council chaired by Mikołaj Raczkowski</vt:lpstr>
      <vt:lpstr> Our school takes part in many projects, for example Erasmus+</vt:lpstr>
      <vt:lpstr>There is a voluntary service at our school</vt:lpstr>
      <vt:lpstr>In our school we also have a Youth Film Discussion Club - MDKF "ILUZJON"</vt:lpstr>
      <vt:lpstr>Thank you for your attention and see you soon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Liceum Ogólnokształcące im. C. K. Norwida w Krasnymstawie kk</dc:title>
  <dc:creator>Mikołaj Raczkowski</dc:creator>
  <cp:lastModifiedBy>Użytkownik systemu Windows</cp:lastModifiedBy>
  <cp:revision>2</cp:revision>
  <dcterms:created xsi:type="dcterms:W3CDTF">2021-02-28T15:12:14Z</dcterms:created>
  <dcterms:modified xsi:type="dcterms:W3CDTF">2021-02-28T17:28:00Z</dcterms:modified>
</cp:coreProperties>
</file>