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6858000" cy="9906000" type="A4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1F497D"/>
    <a:srgbClr val="FFFFFF"/>
    <a:srgbClr val="372D30"/>
    <a:srgbClr val="000000"/>
    <a:srgbClr val="FFFF66"/>
    <a:srgbClr val="009900"/>
    <a:srgbClr val="FF0066"/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7" autoAdjust="0"/>
    <p:restoredTop sz="90605" autoAdjust="0"/>
  </p:normalViewPr>
  <p:slideViewPr>
    <p:cSldViewPr>
      <p:cViewPr varScale="1">
        <p:scale>
          <a:sx n="82" d="100"/>
          <a:sy n="82" d="100"/>
        </p:scale>
        <p:origin x="2760" y="19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42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137" cy="511731"/>
          </a:xfrm>
          <a:prstGeom prst="rect">
            <a:avLst/>
          </a:prstGeom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731"/>
          </a:xfrm>
          <a:prstGeom prst="rect">
            <a:avLst/>
          </a:prstGeom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541B5F2-1D4A-5F40-AC66-0ACF9C0CEA10}" type="datetimeFigureOut">
              <a:rPr lang="de-DE"/>
              <a:pPr>
                <a:defRPr/>
              </a:pPr>
              <a:t>14.03.21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238"/>
            <a:ext cx="3077137" cy="511731"/>
          </a:xfrm>
          <a:prstGeom prst="rect">
            <a:avLst/>
          </a:prstGeom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506" y="9721238"/>
            <a:ext cx="3077137" cy="511731"/>
          </a:xfrm>
          <a:prstGeom prst="rect">
            <a:avLst/>
          </a:prstGeom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471E83C-7A3E-A44E-8503-981EBBD9B99C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13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011D5C1-7D5E-884E-A7EA-FA01CC465475}" type="datetimeFigureOut">
              <a:rPr lang="de-AT"/>
              <a:pPr>
                <a:defRPr/>
              </a:pPr>
              <a:t>14.03.21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599" y="4862265"/>
            <a:ext cx="5680103" cy="4605575"/>
          </a:xfrm>
          <a:prstGeom prst="rect">
            <a:avLst/>
          </a:prstGeom>
        </p:spPr>
        <p:txBody>
          <a:bodyPr vert="horz" lIns="95070" tIns="47535" rIns="95070" bIns="47535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238"/>
            <a:ext cx="307713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0506" y="9721238"/>
            <a:ext cx="3077137" cy="511731"/>
          </a:xfrm>
          <a:prstGeom prst="rect">
            <a:avLst/>
          </a:prstGeom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E8ED8A-E56E-E94C-A9CC-DCA3AE2E962C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8700" y="480505"/>
            <a:ext cx="5829300" cy="1664185"/>
          </a:xfrm>
        </p:spPr>
        <p:txBody>
          <a:bodyPr/>
          <a:lstStyle>
            <a:lvl1pPr algn="l">
              <a:defRPr sz="751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7400" y="2352711"/>
            <a:ext cx="4800600" cy="253153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71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0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46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6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7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9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0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23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4FCB-FA7F-A94B-B9CB-95D8F43F507B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00669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7FE6-AD15-8F40-BCA6-319E92B052D8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05625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9994B-486C-5743-B589-A768C2B1C7E6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42043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37983-81D7-1041-9701-C702B9462447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8116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6259" b="1" cap="all"/>
            </a:lvl1pPr>
          </a:lstStyle>
          <a:p>
            <a:r>
              <a:rPr lang="en-GB"/>
              <a:t>Click to edit Master title style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3130">
                <a:solidFill>
                  <a:schemeClr val="tx1">
                    <a:tint val="75000"/>
                  </a:schemeClr>
                </a:solidFill>
              </a:defRPr>
            </a:lvl1pPr>
            <a:lvl2pPr marL="715390" indent="0">
              <a:buNone/>
              <a:defRPr sz="2817">
                <a:solidFill>
                  <a:schemeClr val="tx1">
                    <a:tint val="75000"/>
                  </a:schemeClr>
                </a:solidFill>
              </a:defRPr>
            </a:lvl2pPr>
            <a:lvl3pPr marL="1430779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2146168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4pPr>
            <a:lvl5pPr marL="2861557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5pPr>
            <a:lvl6pPr marL="3576947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6pPr>
            <a:lvl7pPr marL="4292336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7pPr>
            <a:lvl8pPr marL="5007725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8pPr>
            <a:lvl9pPr marL="5723114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42D96-FF6E-8645-9596-BAB12FE9776B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05046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381"/>
            </a:lvl1pPr>
            <a:lvl2pPr>
              <a:defRPr sz="3755"/>
            </a:lvl2pPr>
            <a:lvl3pPr>
              <a:defRPr sz="3130"/>
            </a:lvl3pPr>
            <a:lvl4pPr>
              <a:defRPr sz="2817"/>
            </a:lvl4pPr>
            <a:lvl5pPr>
              <a:defRPr sz="2817"/>
            </a:lvl5pPr>
            <a:lvl6pPr>
              <a:defRPr sz="2817"/>
            </a:lvl6pPr>
            <a:lvl7pPr>
              <a:defRPr sz="2817"/>
            </a:lvl7pPr>
            <a:lvl8pPr>
              <a:defRPr sz="2817"/>
            </a:lvl8pPr>
            <a:lvl9pPr>
              <a:defRPr sz="28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381"/>
            </a:lvl1pPr>
            <a:lvl2pPr>
              <a:defRPr sz="3755"/>
            </a:lvl2pPr>
            <a:lvl3pPr>
              <a:defRPr sz="3130"/>
            </a:lvl3pPr>
            <a:lvl4pPr>
              <a:defRPr sz="2817"/>
            </a:lvl4pPr>
            <a:lvl5pPr>
              <a:defRPr sz="2817"/>
            </a:lvl5pPr>
            <a:lvl6pPr>
              <a:defRPr sz="2817"/>
            </a:lvl6pPr>
            <a:lvl7pPr>
              <a:defRPr sz="2817"/>
            </a:lvl7pPr>
            <a:lvl8pPr>
              <a:defRPr sz="2817"/>
            </a:lvl8pPr>
            <a:lvl9pPr>
              <a:defRPr sz="28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1ECC-8C68-164F-80C8-65308980A76D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74103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390" indent="0">
              <a:buNone/>
              <a:defRPr sz="3130" b="1"/>
            </a:lvl2pPr>
            <a:lvl3pPr marL="1430779" indent="0">
              <a:buNone/>
              <a:defRPr sz="2817" b="1"/>
            </a:lvl3pPr>
            <a:lvl4pPr marL="2146168" indent="0">
              <a:buNone/>
              <a:defRPr sz="2503" b="1"/>
            </a:lvl4pPr>
            <a:lvl5pPr marL="2861557" indent="0">
              <a:buNone/>
              <a:defRPr sz="2503" b="1"/>
            </a:lvl5pPr>
            <a:lvl6pPr marL="3576947" indent="0">
              <a:buNone/>
              <a:defRPr sz="2503" b="1"/>
            </a:lvl6pPr>
            <a:lvl7pPr marL="4292336" indent="0">
              <a:buNone/>
              <a:defRPr sz="2503" b="1"/>
            </a:lvl7pPr>
            <a:lvl8pPr marL="5007725" indent="0">
              <a:buNone/>
              <a:defRPr sz="2503" b="1"/>
            </a:lvl8pPr>
            <a:lvl9pPr marL="5723114" indent="0">
              <a:buNone/>
              <a:defRPr sz="250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755"/>
            </a:lvl1pPr>
            <a:lvl2pPr>
              <a:defRPr sz="3130"/>
            </a:lvl2pPr>
            <a:lvl3pPr>
              <a:defRPr sz="2817"/>
            </a:lvl3pPr>
            <a:lvl4pPr>
              <a:defRPr sz="2503"/>
            </a:lvl4pPr>
            <a:lvl5pPr>
              <a:defRPr sz="2503"/>
            </a:lvl5pPr>
            <a:lvl6pPr>
              <a:defRPr sz="2503"/>
            </a:lvl6pPr>
            <a:lvl7pPr>
              <a:defRPr sz="2503"/>
            </a:lvl7pPr>
            <a:lvl8pPr>
              <a:defRPr sz="2503"/>
            </a:lvl8pPr>
            <a:lvl9pPr>
              <a:defRPr sz="250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390" indent="0">
              <a:buNone/>
              <a:defRPr sz="3130" b="1"/>
            </a:lvl2pPr>
            <a:lvl3pPr marL="1430779" indent="0">
              <a:buNone/>
              <a:defRPr sz="2817" b="1"/>
            </a:lvl3pPr>
            <a:lvl4pPr marL="2146168" indent="0">
              <a:buNone/>
              <a:defRPr sz="2503" b="1"/>
            </a:lvl4pPr>
            <a:lvl5pPr marL="2861557" indent="0">
              <a:buNone/>
              <a:defRPr sz="2503" b="1"/>
            </a:lvl5pPr>
            <a:lvl6pPr marL="3576947" indent="0">
              <a:buNone/>
              <a:defRPr sz="2503" b="1"/>
            </a:lvl6pPr>
            <a:lvl7pPr marL="4292336" indent="0">
              <a:buNone/>
              <a:defRPr sz="2503" b="1"/>
            </a:lvl7pPr>
            <a:lvl8pPr marL="5007725" indent="0">
              <a:buNone/>
              <a:defRPr sz="2503" b="1"/>
            </a:lvl8pPr>
            <a:lvl9pPr marL="5723114" indent="0">
              <a:buNone/>
              <a:defRPr sz="250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3755"/>
            </a:lvl1pPr>
            <a:lvl2pPr>
              <a:defRPr sz="3130"/>
            </a:lvl2pPr>
            <a:lvl3pPr>
              <a:defRPr sz="2817"/>
            </a:lvl3pPr>
            <a:lvl4pPr>
              <a:defRPr sz="2503"/>
            </a:lvl4pPr>
            <a:lvl5pPr>
              <a:defRPr sz="2503"/>
            </a:lvl5pPr>
            <a:lvl6pPr>
              <a:defRPr sz="2503"/>
            </a:lvl6pPr>
            <a:lvl7pPr>
              <a:defRPr sz="2503"/>
            </a:lvl7pPr>
            <a:lvl8pPr>
              <a:defRPr sz="2503"/>
            </a:lvl8pPr>
            <a:lvl9pPr>
              <a:defRPr sz="250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8275A-7FCA-D141-8956-1A9771255E7A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30060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de-AT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B248C-C2F8-9844-81FF-A49E30F7C0F4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11206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1097E-C78B-0946-A9F6-BC6EA371DB90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65661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3130" b="1"/>
            </a:lvl1pPr>
          </a:lstStyle>
          <a:p>
            <a:r>
              <a:rPr lang="en-GB"/>
              <a:t>Click to edit Master title style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5008"/>
            </a:lvl1pPr>
            <a:lvl2pPr>
              <a:defRPr sz="4381"/>
            </a:lvl2pPr>
            <a:lvl3pPr>
              <a:defRPr sz="3755"/>
            </a:lvl3pPr>
            <a:lvl4pPr>
              <a:defRPr sz="3130"/>
            </a:lvl4pPr>
            <a:lvl5pPr>
              <a:defRPr sz="3130"/>
            </a:lvl5pPr>
            <a:lvl6pPr>
              <a:defRPr sz="3130"/>
            </a:lvl6pPr>
            <a:lvl7pPr>
              <a:defRPr sz="3130"/>
            </a:lvl7pPr>
            <a:lvl8pPr>
              <a:defRPr sz="3130"/>
            </a:lvl8pPr>
            <a:lvl9pPr>
              <a:defRPr sz="313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2191"/>
            </a:lvl1pPr>
            <a:lvl2pPr marL="715390" indent="0">
              <a:buNone/>
              <a:defRPr sz="1878"/>
            </a:lvl2pPr>
            <a:lvl3pPr marL="1430779" indent="0">
              <a:buNone/>
              <a:defRPr sz="1564"/>
            </a:lvl3pPr>
            <a:lvl4pPr marL="2146168" indent="0">
              <a:buNone/>
              <a:defRPr sz="1408"/>
            </a:lvl4pPr>
            <a:lvl5pPr marL="2861557" indent="0">
              <a:buNone/>
              <a:defRPr sz="1408"/>
            </a:lvl5pPr>
            <a:lvl6pPr marL="3576947" indent="0">
              <a:buNone/>
              <a:defRPr sz="1408"/>
            </a:lvl6pPr>
            <a:lvl7pPr marL="4292336" indent="0">
              <a:buNone/>
              <a:defRPr sz="1408"/>
            </a:lvl7pPr>
            <a:lvl8pPr marL="5007725" indent="0">
              <a:buNone/>
              <a:defRPr sz="1408"/>
            </a:lvl8pPr>
            <a:lvl9pPr marL="5723114" indent="0">
              <a:buNone/>
              <a:defRPr sz="140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8A31D-4822-8F49-B606-255214682F8F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58682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3130" b="1"/>
            </a:lvl1pPr>
          </a:lstStyle>
          <a:p>
            <a:r>
              <a:rPr lang="en-GB"/>
              <a:t>Click to edit Master title style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5008"/>
            </a:lvl1pPr>
            <a:lvl2pPr marL="715390" indent="0">
              <a:buNone/>
              <a:defRPr sz="4381"/>
            </a:lvl2pPr>
            <a:lvl3pPr marL="1430779" indent="0">
              <a:buNone/>
              <a:defRPr sz="3755"/>
            </a:lvl3pPr>
            <a:lvl4pPr marL="2146168" indent="0">
              <a:buNone/>
              <a:defRPr sz="3130"/>
            </a:lvl4pPr>
            <a:lvl5pPr marL="2861557" indent="0">
              <a:buNone/>
              <a:defRPr sz="3130"/>
            </a:lvl5pPr>
            <a:lvl6pPr marL="3576947" indent="0">
              <a:buNone/>
              <a:defRPr sz="3130"/>
            </a:lvl6pPr>
            <a:lvl7pPr marL="4292336" indent="0">
              <a:buNone/>
              <a:defRPr sz="3130"/>
            </a:lvl7pPr>
            <a:lvl8pPr marL="5007725" indent="0">
              <a:buNone/>
              <a:defRPr sz="3130"/>
            </a:lvl8pPr>
            <a:lvl9pPr marL="5723114" indent="0">
              <a:buNone/>
              <a:defRPr sz="3130"/>
            </a:lvl9pPr>
          </a:lstStyle>
          <a:p>
            <a:pPr lvl="0"/>
            <a:r>
              <a:rPr lang="en-GB" noProof="0"/>
              <a:t>Click icon to add picture</a:t>
            </a:r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191"/>
            </a:lvl1pPr>
            <a:lvl2pPr marL="715390" indent="0">
              <a:buNone/>
              <a:defRPr sz="1878"/>
            </a:lvl2pPr>
            <a:lvl3pPr marL="1430779" indent="0">
              <a:buNone/>
              <a:defRPr sz="1564"/>
            </a:lvl3pPr>
            <a:lvl4pPr marL="2146168" indent="0">
              <a:buNone/>
              <a:defRPr sz="1408"/>
            </a:lvl4pPr>
            <a:lvl5pPr marL="2861557" indent="0">
              <a:buNone/>
              <a:defRPr sz="1408"/>
            </a:lvl5pPr>
            <a:lvl6pPr marL="3576947" indent="0">
              <a:buNone/>
              <a:defRPr sz="1408"/>
            </a:lvl6pPr>
            <a:lvl7pPr marL="4292336" indent="0">
              <a:buNone/>
              <a:defRPr sz="1408"/>
            </a:lvl7pPr>
            <a:lvl8pPr marL="5007725" indent="0">
              <a:buNone/>
              <a:defRPr sz="1408"/>
            </a:lvl8pPr>
            <a:lvl9pPr marL="5723114" indent="0">
              <a:buNone/>
              <a:defRPr sz="140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B8FCD-5084-2E4E-8BD9-ED15C76C0CF3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46204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168468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  <a:endParaRPr lang="de-AT" altLang="de-DE" dirty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040678"/>
            <a:ext cx="6172200" cy="680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AT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23166" y="9181397"/>
            <a:ext cx="1600200" cy="52740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878" smtClean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0601C73-8466-1A40-9BEB-AE385E186948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625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pitchFamily="34" charset="0"/>
        </a:defRPr>
      </a:lvl5pPr>
      <a:lvl6pPr marL="715390" algn="ctr" rtl="0" eaLnBrk="1" fontAlgn="base" hangingPunct="1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pitchFamily="34" charset="0"/>
        </a:defRPr>
      </a:lvl6pPr>
      <a:lvl7pPr marL="1430779" algn="ctr" rtl="0" eaLnBrk="1" fontAlgn="base" hangingPunct="1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pitchFamily="34" charset="0"/>
        </a:defRPr>
      </a:lvl7pPr>
      <a:lvl8pPr marL="2146168" algn="ctr" rtl="0" eaLnBrk="1" fontAlgn="base" hangingPunct="1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pitchFamily="34" charset="0"/>
        </a:defRPr>
      </a:lvl8pPr>
      <a:lvl9pPr marL="2861557" algn="ctr" rtl="0" eaLnBrk="1" fontAlgn="base" hangingPunct="1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pitchFamily="34" charset="0"/>
        </a:defRPr>
      </a:lvl9pPr>
    </p:titleStyle>
    <p:bodyStyle>
      <a:lvl1pPr marL="536543" indent="-5365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5008" kern="1200">
          <a:solidFill>
            <a:schemeClr val="tx1"/>
          </a:solidFill>
          <a:latin typeface="+mn-lt"/>
          <a:ea typeface="+mn-ea"/>
          <a:cs typeface="+mn-cs"/>
        </a:defRPr>
      </a:lvl1pPr>
      <a:lvl2pPr marL="1162508" indent="-44711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381" kern="1200">
          <a:solidFill>
            <a:schemeClr val="tx1"/>
          </a:solidFill>
          <a:latin typeface="+mn-lt"/>
          <a:ea typeface="+mn-ea"/>
          <a:cs typeface="+mn-cs"/>
        </a:defRPr>
      </a:lvl2pPr>
      <a:lvl3pPr marL="1788473" indent="-3576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3pPr>
      <a:lvl4pPr marL="2503863" indent="-3576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30" kern="1200">
          <a:solidFill>
            <a:schemeClr val="tx1"/>
          </a:solidFill>
          <a:latin typeface="+mn-lt"/>
          <a:ea typeface="+mn-ea"/>
          <a:cs typeface="+mn-cs"/>
        </a:defRPr>
      </a:lvl4pPr>
      <a:lvl5pPr marL="3219251" indent="-3576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3130" kern="1200">
          <a:solidFill>
            <a:schemeClr val="tx1"/>
          </a:solidFill>
          <a:latin typeface="+mn-lt"/>
          <a:ea typeface="+mn-ea"/>
          <a:cs typeface="+mn-cs"/>
        </a:defRPr>
      </a:lvl5pPr>
      <a:lvl6pPr marL="3934641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6pPr>
      <a:lvl7pPr marL="4650031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7pPr>
      <a:lvl8pPr marL="5365420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8pPr>
      <a:lvl9pPr marL="6080808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1pPr>
      <a:lvl2pPr marL="715390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430779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3pPr>
      <a:lvl4pPr marL="2146168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4pPr>
      <a:lvl5pPr marL="2861557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5pPr>
      <a:lvl6pPr marL="3576947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6pPr>
      <a:lvl7pPr marL="4292336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7pPr>
      <a:lvl8pPr marL="5007725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8pPr>
      <a:lvl9pPr marL="5723114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04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43CC078C-E75E-400D-963D-9EF38B2EF987}" vid="{8360F8DC-F4F7-4D91-B607-B4128AFF98A9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Larissa</Template>
  <TotalTime>0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Crewe</dc:creator>
  <cp:lastModifiedBy>Graham Crewe</cp:lastModifiedBy>
  <cp:revision>1</cp:revision>
  <cp:lastPrinted>2017-10-17T15:27:46Z</cp:lastPrinted>
  <dcterms:created xsi:type="dcterms:W3CDTF">2021-03-14T21:51:40Z</dcterms:created>
  <dcterms:modified xsi:type="dcterms:W3CDTF">2021-03-14T21:51:55Z</dcterms:modified>
</cp:coreProperties>
</file>