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5"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4" d="100"/>
          <a:sy n="64" d="100"/>
        </p:scale>
        <p:origin x="1344" y="4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71F6A82B-08D4-4C3D-85D7-3999FAD79E4B}" type="datetimeFigureOut">
              <a:rPr lang="en-US" smtClean="0"/>
              <a:t>1/13/2020</a:t>
            </a:fld>
            <a:endParaRPr lang="en-AU"/>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AU"/>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E856D67B-4573-4278-A7C8-533A3C73B207}" type="slidenum">
              <a:rPr lang="en-AU" smtClean="0"/>
              <a:t>‹#›</a:t>
            </a:fld>
            <a:endParaRPr lang="en-AU"/>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1F6A82B-08D4-4C3D-85D7-3999FAD79E4B}" type="datetimeFigureOut">
              <a:rPr lang="en-US" smtClean="0"/>
              <a:t>1/13/2020</a:t>
            </a:fld>
            <a:endParaRPr lang="en-AU"/>
          </a:p>
        </p:txBody>
      </p:sp>
      <p:sp>
        <p:nvSpPr>
          <p:cNvPr id="5" name="Footer Placeholder 4"/>
          <p:cNvSpPr>
            <a:spLocks noGrp="1"/>
          </p:cNvSpPr>
          <p:nvPr>
            <p:ph type="ftr" sz="quarter" idx="11"/>
          </p:nvPr>
        </p:nvSpPr>
        <p:spPr/>
        <p:txBody>
          <a:bodyPr/>
          <a:lstStyle>
            <a:extLst/>
          </a:lstStyle>
          <a:p>
            <a:endParaRPr lang="en-AU"/>
          </a:p>
        </p:txBody>
      </p:sp>
      <p:sp>
        <p:nvSpPr>
          <p:cNvPr id="6" name="Slide Number Placeholder 5"/>
          <p:cNvSpPr>
            <a:spLocks noGrp="1"/>
          </p:cNvSpPr>
          <p:nvPr>
            <p:ph type="sldNum" sz="quarter" idx="12"/>
          </p:nvPr>
        </p:nvSpPr>
        <p:spPr/>
        <p:txBody>
          <a:bodyPr/>
          <a:lstStyle>
            <a:extLst/>
          </a:lstStyle>
          <a:p>
            <a:fld id="{E856D67B-4573-4278-A7C8-533A3C73B207}" type="slidenum">
              <a:rPr lang="en-AU" smtClean="0"/>
              <a:t>‹#›</a:t>
            </a:fld>
            <a:endParaRPr lang="en-A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71F6A82B-08D4-4C3D-85D7-3999FAD79E4B}" type="datetimeFigureOut">
              <a:rPr lang="en-US" smtClean="0"/>
              <a:t>1/13/2020</a:t>
            </a:fld>
            <a:endParaRPr lang="en-AU"/>
          </a:p>
        </p:txBody>
      </p:sp>
      <p:sp>
        <p:nvSpPr>
          <p:cNvPr id="5" name="Footer Placeholder 4"/>
          <p:cNvSpPr>
            <a:spLocks noGrp="1"/>
          </p:cNvSpPr>
          <p:nvPr>
            <p:ph type="ftr" sz="quarter" idx="11"/>
          </p:nvPr>
        </p:nvSpPr>
        <p:spPr>
          <a:xfrm>
            <a:off x="457200" y="6556248"/>
            <a:ext cx="3657600" cy="228600"/>
          </a:xfrm>
        </p:spPr>
        <p:txBody>
          <a:bodyPr/>
          <a:lstStyle>
            <a:extLst/>
          </a:lstStyle>
          <a:p>
            <a:endParaRPr lang="en-AU"/>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E856D67B-4573-4278-A7C8-533A3C73B207}" type="slidenum">
              <a:rPr lang="en-AU" smtClean="0"/>
              <a:t>‹#›</a:t>
            </a:fld>
            <a:endParaRPr lang="en-A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1F6A82B-08D4-4C3D-85D7-3999FAD79E4B}" type="datetimeFigureOut">
              <a:rPr lang="en-US" smtClean="0"/>
              <a:t>1/13/2020</a:t>
            </a:fld>
            <a:endParaRPr lang="en-AU"/>
          </a:p>
        </p:txBody>
      </p:sp>
      <p:sp>
        <p:nvSpPr>
          <p:cNvPr id="5" name="Footer Placeholder 4"/>
          <p:cNvSpPr>
            <a:spLocks noGrp="1"/>
          </p:cNvSpPr>
          <p:nvPr>
            <p:ph type="ftr" sz="quarter" idx="11"/>
          </p:nvPr>
        </p:nvSpPr>
        <p:spPr/>
        <p:txBody>
          <a:bodyPr/>
          <a:lstStyle>
            <a:extLst/>
          </a:lstStyle>
          <a:p>
            <a:endParaRPr lang="en-AU"/>
          </a:p>
        </p:txBody>
      </p:sp>
      <p:sp>
        <p:nvSpPr>
          <p:cNvPr id="6" name="Slide Number Placeholder 5"/>
          <p:cNvSpPr>
            <a:spLocks noGrp="1"/>
          </p:cNvSpPr>
          <p:nvPr>
            <p:ph type="sldNum" sz="quarter" idx="12"/>
          </p:nvPr>
        </p:nvSpPr>
        <p:spPr/>
        <p:txBody>
          <a:bodyPr/>
          <a:lstStyle>
            <a:extLst/>
          </a:lstStyle>
          <a:p>
            <a:fld id="{E856D67B-4573-4278-A7C8-533A3C73B207}" type="slidenum">
              <a:rPr lang="en-AU" smtClean="0"/>
              <a:t>‹#›</a:t>
            </a:fld>
            <a:endParaRPr lang="en-A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71F6A82B-08D4-4C3D-85D7-3999FAD79E4B}" type="datetimeFigureOut">
              <a:rPr lang="en-US" smtClean="0"/>
              <a:t>1/13/2020</a:t>
            </a:fld>
            <a:endParaRPr lang="en-AU"/>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AU"/>
          </a:p>
        </p:txBody>
      </p:sp>
      <p:sp>
        <p:nvSpPr>
          <p:cNvPr id="6" name="Slide Number Placeholder 5"/>
          <p:cNvSpPr>
            <a:spLocks noGrp="1"/>
          </p:cNvSpPr>
          <p:nvPr>
            <p:ph type="sldNum" sz="quarter" idx="12"/>
          </p:nvPr>
        </p:nvSpPr>
        <p:spPr>
          <a:xfrm>
            <a:off x="6733952" y="6555112"/>
            <a:ext cx="588336" cy="228600"/>
          </a:xfrm>
        </p:spPr>
        <p:txBody>
          <a:bodyPr/>
          <a:lstStyle>
            <a:extLst/>
          </a:lstStyle>
          <a:p>
            <a:fld id="{E856D67B-4573-4278-A7C8-533A3C73B207}" type="slidenum">
              <a:rPr lang="en-AU" smtClean="0"/>
              <a:t>‹#›</a:t>
            </a:fld>
            <a:endParaRPr lang="en-AU"/>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71F6A82B-08D4-4C3D-85D7-3999FAD79E4B}" type="datetimeFigureOut">
              <a:rPr lang="en-US" smtClean="0"/>
              <a:t>1/13/2020</a:t>
            </a:fld>
            <a:endParaRPr lang="en-AU"/>
          </a:p>
        </p:txBody>
      </p:sp>
      <p:sp>
        <p:nvSpPr>
          <p:cNvPr id="6" name="Footer Placeholder 5"/>
          <p:cNvSpPr>
            <a:spLocks noGrp="1"/>
          </p:cNvSpPr>
          <p:nvPr>
            <p:ph type="ftr" sz="quarter" idx="11"/>
          </p:nvPr>
        </p:nvSpPr>
        <p:spPr/>
        <p:txBody>
          <a:bodyPr/>
          <a:lstStyle>
            <a:extLst/>
          </a:lstStyle>
          <a:p>
            <a:endParaRPr lang="en-AU"/>
          </a:p>
        </p:txBody>
      </p:sp>
      <p:sp>
        <p:nvSpPr>
          <p:cNvPr id="7" name="Slide Number Placeholder 6"/>
          <p:cNvSpPr>
            <a:spLocks noGrp="1"/>
          </p:cNvSpPr>
          <p:nvPr>
            <p:ph type="sldNum" sz="quarter" idx="12"/>
          </p:nvPr>
        </p:nvSpPr>
        <p:spPr/>
        <p:txBody>
          <a:bodyPr/>
          <a:lstStyle>
            <a:extLst/>
          </a:lstStyle>
          <a:p>
            <a:fld id="{E856D67B-4573-4278-A7C8-533A3C73B207}" type="slidenum">
              <a:rPr lang="en-AU" smtClean="0"/>
              <a:t>‹#›</a:t>
            </a:fld>
            <a:endParaRPr lang="en-A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71F6A82B-08D4-4C3D-85D7-3999FAD79E4B}" type="datetimeFigureOut">
              <a:rPr lang="en-US" smtClean="0"/>
              <a:t>1/13/2020</a:t>
            </a:fld>
            <a:endParaRPr lang="en-AU"/>
          </a:p>
        </p:txBody>
      </p:sp>
      <p:sp>
        <p:nvSpPr>
          <p:cNvPr id="8" name="Footer Placeholder 7"/>
          <p:cNvSpPr>
            <a:spLocks noGrp="1"/>
          </p:cNvSpPr>
          <p:nvPr>
            <p:ph type="ftr" sz="quarter" idx="11"/>
          </p:nvPr>
        </p:nvSpPr>
        <p:spPr/>
        <p:txBody>
          <a:bodyPr/>
          <a:lstStyle>
            <a:extLst/>
          </a:lstStyle>
          <a:p>
            <a:endParaRPr lang="en-AU"/>
          </a:p>
        </p:txBody>
      </p:sp>
      <p:sp>
        <p:nvSpPr>
          <p:cNvPr id="9" name="Slide Number Placeholder 8"/>
          <p:cNvSpPr>
            <a:spLocks noGrp="1"/>
          </p:cNvSpPr>
          <p:nvPr>
            <p:ph type="sldNum" sz="quarter" idx="12"/>
          </p:nvPr>
        </p:nvSpPr>
        <p:spPr/>
        <p:txBody>
          <a:bodyPr/>
          <a:lstStyle>
            <a:extLst/>
          </a:lstStyle>
          <a:p>
            <a:fld id="{E856D67B-4573-4278-A7C8-533A3C73B207}" type="slidenum">
              <a:rPr lang="en-AU" smtClean="0"/>
              <a:t>‹#›</a:t>
            </a:fld>
            <a:endParaRPr lang="en-A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71F6A82B-08D4-4C3D-85D7-3999FAD79E4B}" type="datetimeFigureOut">
              <a:rPr lang="en-US" smtClean="0"/>
              <a:t>1/13/2020</a:t>
            </a:fld>
            <a:endParaRPr lang="en-AU"/>
          </a:p>
        </p:txBody>
      </p:sp>
      <p:sp>
        <p:nvSpPr>
          <p:cNvPr id="4" name="Footer Placeholder 3"/>
          <p:cNvSpPr>
            <a:spLocks noGrp="1"/>
          </p:cNvSpPr>
          <p:nvPr>
            <p:ph type="ftr" sz="quarter" idx="11"/>
          </p:nvPr>
        </p:nvSpPr>
        <p:spPr/>
        <p:txBody>
          <a:bodyPr/>
          <a:lstStyle>
            <a:extLst/>
          </a:lstStyle>
          <a:p>
            <a:endParaRPr lang="en-AU"/>
          </a:p>
        </p:txBody>
      </p:sp>
      <p:sp>
        <p:nvSpPr>
          <p:cNvPr id="5" name="Slide Number Placeholder 4"/>
          <p:cNvSpPr>
            <a:spLocks noGrp="1"/>
          </p:cNvSpPr>
          <p:nvPr>
            <p:ph type="sldNum" sz="quarter" idx="12"/>
          </p:nvPr>
        </p:nvSpPr>
        <p:spPr/>
        <p:txBody>
          <a:bodyPr/>
          <a:lstStyle>
            <a:extLst/>
          </a:lstStyle>
          <a:p>
            <a:fld id="{E856D67B-4573-4278-A7C8-533A3C73B207}" type="slidenum">
              <a:rPr lang="en-AU" smtClean="0"/>
              <a:t>‹#›</a:t>
            </a:fld>
            <a:endParaRPr lang="en-A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71F6A82B-08D4-4C3D-85D7-3999FAD79E4B}" type="datetimeFigureOut">
              <a:rPr lang="en-US" smtClean="0"/>
              <a:t>1/13/2020</a:t>
            </a:fld>
            <a:endParaRPr lang="en-AU"/>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AU"/>
          </a:p>
        </p:txBody>
      </p:sp>
      <p:sp>
        <p:nvSpPr>
          <p:cNvPr id="4" name="Slide Number Placeholder 3"/>
          <p:cNvSpPr>
            <a:spLocks noGrp="1"/>
          </p:cNvSpPr>
          <p:nvPr>
            <p:ph type="sldNum" sz="quarter" idx="12"/>
          </p:nvPr>
        </p:nvSpPr>
        <p:spPr/>
        <p:txBody>
          <a:bodyPr/>
          <a:lstStyle>
            <a:extLst/>
          </a:lstStyle>
          <a:p>
            <a:fld id="{E856D67B-4573-4278-A7C8-533A3C73B207}" type="slidenum">
              <a:rPr lang="en-AU" smtClean="0"/>
              <a:t>‹#›</a:t>
            </a:fld>
            <a:endParaRPr lang="en-A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71F6A82B-08D4-4C3D-85D7-3999FAD79E4B}" type="datetimeFigureOut">
              <a:rPr lang="en-US" smtClean="0"/>
              <a:t>1/13/2020</a:t>
            </a:fld>
            <a:endParaRPr lang="en-AU"/>
          </a:p>
        </p:txBody>
      </p:sp>
      <p:sp>
        <p:nvSpPr>
          <p:cNvPr id="6" name="Footer Placeholder 5"/>
          <p:cNvSpPr>
            <a:spLocks noGrp="1"/>
          </p:cNvSpPr>
          <p:nvPr>
            <p:ph type="ftr" sz="quarter" idx="11"/>
          </p:nvPr>
        </p:nvSpPr>
        <p:spPr/>
        <p:txBody>
          <a:bodyPr/>
          <a:lstStyle>
            <a:extLst/>
          </a:lstStyle>
          <a:p>
            <a:endParaRPr lang="en-AU"/>
          </a:p>
        </p:txBody>
      </p:sp>
      <p:sp>
        <p:nvSpPr>
          <p:cNvPr id="7" name="Slide Number Placeholder 6"/>
          <p:cNvSpPr>
            <a:spLocks noGrp="1"/>
          </p:cNvSpPr>
          <p:nvPr>
            <p:ph type="sldNum" sz="quarter" idx="12"/>
          </p:nvPr>
        </p:nvSpPr>
        <p:spPr/>
        <p:txBody>
          <a:bodyPr/>
          <a:lstStyle>
            <a:extLst/>
          </a:lstStyle>
          <a:p>
            <a:fld id="{E856D67B-4573-4278-A7C8-533A3C73B207}" type="slidenum">
              <a:rPr lang="en-AU" smtClean="0"/>
              <a:t>‹#›</a:t>
            </a:fld>
            <a:endParaRPr lang="en-A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71F6A82B-08D4-4C3D-85D7-3999FAD79E4B}" type="datetimeFigureOut">
              <a:rPr lang="en-US" smtClean="0"/>
              <a:t>1/13/2020</a:t>
            </a:fld>
            <a:endParaRPr lang="en-AU"/>
          </a:p>
        </p:txBody>
      </p:sp>
      <p:sp>
        <p:nvSpPr>
          <p:cNvPr id="6" name="Footer Placeholder 5"/>
          <p:cNvSpPr>
            <a:spLocks noGrp="1"/>
          </p:cNvSpPr>
          <p:nvPr>
            <p:ph type="ftr" sz="quarter" idx="11"/>
          </p:nvPr>
        </p:nvSpPr>
        <p:spPr/>
        <p:txBody>
          <a:bodyPr/>
          <a:lstStyle>
            <a:extLst/>
          </a:lstStyle>
          <a:p>
            <a:endParaRPr lang="en-AU"/>
          </a:p>
        </p:txBody>
      </p:sp>
      <p:sp>
        <p:nvSpPr>
          <p:cNvPr id="7" name="Slide Number Placeholder 6"/>
          <p:cNvSpPr>
            <a:spLocks noGrp="1"/>
          </p:cNvSpPr>
          <p:nvPr>
            <p:ph type="sldNum" sz="quarter" idx="12"/>
          </p:nvPr>
        </p:nvSpPr>
        <p:spPr/>
        <p:txBody>
          <a:bodyPr/>
          <a:lstStyle>
            <a:extLst/>
          </a:lstStyle>
          <a:p>
            <a:fld id="{E856D67B-4573-4278-A7C8-533A3C73B207}" type="slidenum">
              <a:rPr lang="en-AU" smtClean="0"/>
              <a:t>‹#›</a:t>
            </a:fld>
            <a:endParaRPr lang="en-AU"/>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71F6A82B-08D4-4C3D-85D7-3999FAD79E4B}" type="datetimeFigureOut">
              <a:rPr lang="en-US" smtClean="0"/>
              <a:t>1/13/2020</a:t>
            </a:fld>
            <a:endParaRPr lang="en-AU"/>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AU"/>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E856D67B-4573-4278-A7C8-533A3C73B207}" type="slidenum">
              <a:rPr lang="en-AU" smtClean="0"/>
              <a:t>‹#›</a:t>
            </a:fld>
            <a:endParaRPr lang="en-AU"/>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hyperlink" Target="https://theculturetrip.com/europe/malta/articles/the-best-festivals-and-events-in-malta/"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hyperlink" Target="http://www.airmalta.com/destinations/malta" TargetMode="External"/><Relationship Id="rId1" Type="http://schemas.openxmlformats.org/officeDocument/2006/relationships/slideLayout" Target="../slideLayouts/slideLayout2.xml"/><Relationship Id="rId4" Type="http://schemas.openxmlformats.org/officeDocument/2006/relationships/image" Target="../media/image10.jpeg"/></Relationships>
</file>

<file path=ppt/slides/_rels/slide9.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14480" y="214290"/>
            <a:ext cx="7143768" cy="1500198"/>
          </a:xfrm>
          <a:noFill/>
        </p:spPr>
        <p:txBody>
          <a:bodyPr/>
          <a:lstStyle/>
          <a:p>
            <a:r>
              <a:rPr lang="en-AU" sz="4000" dirty="0" smtClean="0">
                <a:solidFill>
                  <a:srgbClr val="C00000"/>
                </a:solidFill>
              </a:rPr>
              <a:t/>
            </a:r>
            <a:br>
              <a:rPr lang="en-AU" sz="4000" dirty="0" smtClean="0">
                <a:solidFill>
                  <a:srgbClr val="C00000"/>
                </a:solidFill>
              </a:rPr>
            </a:br>
            <a:r>
              <a:rPr lang="en-AU" sz="4000" dirty="0" smtClean="0">
                <a:solidFill>
                  <a:srgbClr val="C00000"/>
                </a:solidFill>
              </a:rPr>
              <a:t/>
            </a:r>
            <a:br>
              <a:rPr lang="en-AU" sz="4000" dirty="0" smtClean="0">
                <a:solidFill>
                  <a:srgbClr val="C00000"/>
                </a:solidFill>
              </a:rPr>
            </a:br>
            <a:r>
              <a:rPr lang="en-AU" sz="4000" dirty="0" smtClean="0">
                <a:solidFill>
                  <a:srgbClr val="C00000"/>
                </a:solidFill>
              </a:rPr>
              <a:t>Maltese </a:t>
            </a:r>
            <a:br>
              <a:rPr lang="en-AU" sz="4000" dirty="0" smtClean="0">
                <a:solidFill>
                  <a:srgbClr val="C00000"/>
                </a:solidFill>
              </a:rPr>
            </a:br>
            <a:r>
              <a:rPr lang="en-AU" sz="4000" dirty="0" smtClean="0">
                <a:solidFill>
                  <a:srgbClr val="C00000"/>
                </a:solidFill>
              </a:rPr>
              <a:t>Traditions </a:t>
            </a:r>
            <a:endParaRPr lang="en-AU" sz="4000" dirty="0">
              <a:solidFill>
                <a:srgbClr val="C00000"/>
              </a:solidFill>
            </a:endParaRPr>
          </a:p>
        </p:txBody>
      </p:sp>
      <p:sp>
        <p:nvSpPr>
          <p:cNvPr id="3" name="Subtitle 2"/>
          <p:cNvSpPr>
            <a:spLocks noGrp="1"/>
          </p:cNvSpPr>
          <p:nvPr>
            <p:ph type="subTitle" idx="1"/>
          </p:nvPr>
        </p:nvSpPr>
        <p:spPr>
          <a:xfrm>
            <a:off x="3786182" y="6072206"/>
            <a:ext cx="5114778" cy="1101248"/>
          </a:xfrm>
        </p:spPr>
        <p:txBody>
          <a:bodyPr/>
          <a:lstStyle/>
          <a:p>
            <a:r>
              <a:rPr lang="en-AU" dirty="0" smtClean="0">
                <a:solidFill>
                  <a:srgbClr val="C00000"/>
                </a:solidFill>
              </a:rPr>
              <a:t>National Sport School Malta</a:t>
            </a:r>
            <a:endParaRPr lang="en-AU" dirty="0">
              <a:solidFill>
                <a:srgbClr val="C00000"/>
              </a:solidFill>
            </a:endParaRPr>
          </a:p>
        </p:txBody>
      </p:sp>
      <p:pic>
        <p:nvPicPr>
          <p:cNvPr id="4" name="Picture 3" descr="malta.jpg"/>
          <p:cNvPicPr>
            <a:picLocks noChangeAspect="1"/>
          </p:cNvPicPr>
          <p:nvPr/>
        </p:nvPicPr>
        <p:blipFill>
          <a:blip r:embed="rId2"/>
          <a:stretch>
            <a:fillRect/>
          </a:stretch>
        </p:blipFill>
        <p:spPr>
          <a:xfrm>
            <a:off x="3071802" y="2143116"/>
            <a:ext cx="5497265" cy="2868706"/>
          </a:xfrm>
          <a:prstGeom prst="rect">
            <a:avLst/>
          </a:prstGeom>
        </p:spPr>
      </p:pic>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dirty="0" smtClean="0"/>
              <a:t>Traditional  </a:t>
            </a:r>
            <a:r>
              <a:rPr lang="en-AU" dirty="0" err="1" smtClean="0"/>
              <a:t>maltese</a:t>
            </a:r>
            <a:r>
              <a:rPr lang="en-AU" dirty="0" smtClean="0"/>
              <a:t> food</a:t>
            </a:r>
            <a:endParaRPr lang="en-AU" dirty="0"/>
          </a:p>
        </p:txBody>
      </p:sp>
      <p:sp>
        <p:nvSpPr>
          <p:cNvPr id="3" name="Content Placeholder 2"/>
          <p:cNvSpPr>
            <a:spLocks noGrp="1"/>
          </p:cNvSpPr>
          <p:nvPr>
            <p:ph idx="1"/>
          </p:nvPr>
        </p:nvSpPr>
        <p:spPr>
          <a:xfrm>
            <a:off x="457200" y="2357430"/>
            <a:ext cx="7239000" cy="4098306"/>
          </a:xfrm>
        </p:spPr>
        <p:txBody>
          <a:bodyPr/>
          <a:lstStyle/>
          <a:p>
            <a:pPr>
              <a:buNone/>
            </a:pPr>
            <a:r>
              <a:rPr lang="en-AU" dirty="0" smtClean="0"/>
              <a:t>No.1 </a:t>
            </a:r>
            <a:r>
              <a:rPr lang="en-AU" dirty="0" smtClean="0">
                <a:solidFill>
                  <a:srgbClr val="C00000"/>
                </a:solidFill>
              </a:rPr>
              <a:t>                      </a:t>
            </a:r>
            <a:r>
              <a:rPr lang="en-AU" dirty="0" err="1" smtClean="0">
                <a:solidFill>
                  <a:srgbClr val="C00000"/>
                </a:solidFill>
              </a:rPr>
              <a:t>Imqared</a:t>
            </a:r>
            <a:endParaRPr lang="en-AU" dirty="0" smtClean="0">
              <a:solidFill>
                <a:srgbClr val="C00000"/>
              </a:solidFill>
            </a:endParaRPr>
          </a:p>
          <a:p>
            <a:pPr>
              <a:buNone/>
            </a:pPr>
            <a:endParaRPr lang="en-AU" dirty="0" smtClean="0">
              <a:solidFill>
                <a:srgbClr val="C00000"/>
              </a:solidFill>
            </a:endParaRPr>
          </a:p>
          <a:p>
            <a:pPr>
              <a:buNone/>
            </a:pPr>
            <a:endParaRPr lang="en-AU" dirty="0" smtClean="0">
              <a:solidFill>
                <a:srgbClr val="C00000"/>
              </a:solidFill>
            </a:endParaRPr>
          </a:p>
          <a:p>
            <a:pPr>
              <a:buNone/>
            </a:pPr>
            <a:endParaRPr lang="en-AU" dirty="0" smtClean="0">
              <a:solidFill>
                <a:srgbClr val="C00000"/>
              </a:solidFill>
            </a:endParaRPr>
          </a:p>
          <a:p>
            <a:pPr>
              <a:buNone/>
            </a:pPr>
            <a:r>
              <a:rPr lang="en-AU" dirty="0" smtClean="0"/>
              <a:t> </a:t>
            </a:r>
            <a:endParaRPr lang="en-AU" dirty="0"/>
          </a:p>
        </p:txBody>
      </p:sp>
      <p:pic>
        <p:nvPicPr>
          <p:cNvPr id="5" name="Picture 4" descr="imqared.jpg"/>
          <p:cNvPicPr>
            <a:picLocks noChangeAspect="1"/>
          </p:cNvPicPr>
          <p:nvPr/>
        </p:nvPicPr>
        <p:blipFill>
          <a:blip r:embed="rId2"/>
          <a:stretch>
            <a:fillRect/>
          </a:stretch>
        </p:blipFill>
        <p:spPr>
          <a:xfrm>
            <a:off x="1928794" y="3286124"/>
            <a:ext cx="3800249" cy="2528893"/>
          </a:xfrm>
          <a:prstGeom prst="rect">
            <a:avLst/>
          </a:prstGeom>
        </p:spPr>
      </p:pic>
    </p:spTree>
  </p:cSld>
  <p:clrMapOvr>
    <a:masterClrMapping/>
  </p:clrMapOvr>
  <p:transition>
    <p:dissolv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AU" dirty="0"/>
          </a:p>
        </p:txBody>
      </p:sp>
      <p:sp>
        <p:nvSpPr>
          <p:cNvPr id="3" name="Content Placeholder 2"/>
          <p:cNvSpPr>
            <a:spLocks noGrp="1"/>
          </p:cNvSpPr>
          <p:nvPr>
            <p:ph idx="1"/>
          </p:nvPr>
        </p:nvSpPr>
        <p:spPr>
          <a:xfrm>
            <a:off x="357158" y="857232"/>
            <a:ext cx="7239000" cy="4846320"/>
          </a:xfrm>
        </p:spPr>
        <p:txBody>
          <a:bodyPr/>
          <a:lstStyle/>
          <a:p>
            <a:pPr>
              <a:buNone/>
            </a:pPr>
            <a:r>
              <a:rPr lang="en-AU" dirty="0" smtClean="0"/>
              <a:t>No.2                            </a:t>
            </a:r>
            <a:r>
              <a:rPr lang="en-AU" dirty="0" err="1" smtClean="0">
                <a:solidFill>
                  <a:srgbClr val="C00000"/>
                </a:solidFill>
              </a:rPr>
              <a:t>Pastizzi</a:t>
            </a:r>
            <a:endParaRPr lang="en-AU" dirty="0" smtClean="0">
              <a:solidFill>
                <a:srgbClr val="C00000"/>
              </a:solidFill>
            </a:endParaRPr>
          </a:p>
          <a:p>
            <a:endParaRPr lang="en-AU" dirty="0" smtClean="0">
              <a:solidFill>
                <a:srgbClr val="C00000"/>
              </a:solidFill>
            </a:endParaRPr>
          </a:p>
          <a:p>
            <a:endParaRPr lang="en-AU" dirty="0" smtClean="0">
              <a:solidFill>
                <a:srgbClr val="C00000"/>
              </a:solidFill>
            </a:endParaRPr>
          </a:p>
          <a:p>
            <a:endParaRPr lang="en-AU" dirty="0" smtClean="0">
              <a:solidFill>
                <a:srgbClr val="C00000"/>
              </a:solidFill>
            </a:endParaRPr>
          </a:p>
          <a:p>
            <a:endParaRPr lang="en-AU" dirty="0" smtClean="0">
              <a:solidFill>
                <a:srgbClr val="C00000"/>
              </a:solidFill>
            </a:endParaRPr>
          </a:p>
          <a:p>
            <a:endParaRPr lang="en-AU" dirty="0">
              <a:solidFill>
                <a:srgbClr val="C00000"/>
              </a:solidFill>
            </a:endParaRPr>
          </a:p>
        </p:txBody>
      </p:sp>
      <p:pic>
        <p:nvPicPr>
          <p:cNvPr id="4" name="Picture 3" descr="pastizzi.jpg"/>
          <p:cNvPicPr>
            <a:picLocks noChangeAspect="1"/>
          </p:cNvPicPr>
          <p:nvPr/>
        </p:nvPicPr>
        <p:blipFill>
          <a:blip r:embed="rId2"/>
          <a:stretch>
            <a:fillRect/>
          </a:stretch>
        </p:blipFill>
        <p:spPr>
          <a:xfrm>
            <a:off x="1785918" y="1928802"/>
            <a:ext cx="4786346" cy="3585139"/>
          </a:xfrm>
          <a:prstGeom prst="rect">
            <a:avLst/>
          </a:prstGeom>
        </p:spPr>
      </p:pic>
    </p:spTree>
  </p:cSld>
  <p:clrMapOvr>
    <a:masterClrMapping/>
  </p:clrMapOvr>
  <p:transition>
    <p:wipe di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AU"/>
          </a:p>
        </p:txBody>
      </p:sp>
      <p:sp>
        <p:nvSpPr>
          <p:cNvPr id="3" name="Content Placeholder 2"/>
          <p:cNvSpPr>
            <a:spLocks noGrp="1"/>
          </p:cNvSpPr>
          <p:nvPr>
            <p:ph idx="1"/>
          </p:nvPr>
        </p:nvSpPr>
        <p:spPr>
          <a:xfrm>
            <a:off x="428596" y="1000108"/>
            <a:ext cx="7239000" cy="4846320"/>
          </a:xfrm>
        </p:spPr>
        <p:txBody>
          <a:bodyPr/>
          <a:lstStyle/>
          <a:p>
            <a:r>
              <a:rPr lang="en-AU" dirty="0" smtClean="0"/>
              <a:t>No.3                           </a:t>
            </a:r>
            <a:r>
              <a:rPr lang="en-AU" dirty="0" err="1" smtClean="0">
                <a:solidFill>
                  <a:srgbClr val="C00000"/>
                </a:solidFill>
              </a:rPr>
              <a:t>Bigilla</a:t>
            </a:r>
            <a:endParaRPr lang="en-AU" dirty="0" smtClean="0">
              <a:solidFill>
                <a:srgbClr val="C00000"/>
              </a:solidFill>
            </a:endParaRPr>
          </a:p>
          <a:p>
            <a:endParaRPr lang="en-AU" dirty="0" smtClean="0">
              <a:solidFill>
                <a:srgbClr val="C00000"/>
              </a:solidFill>
            </a:endParaRPr>
          </a:p>
          <a:p>
            <a:endParaRPr lang="en-AU" dirty="0" smtClean="0">
              <a:solidFill>
                <a:srgbClr val="C00000"/>
              </a:solidFill>
            </a:endParaRPr>
          </a:p>
          <a:p>
            <a:endParaRPr lang="en-AU" dirty="0" smtClean="0">
              <a:solidFill>
                <a:srgbClr val="C00000"/>
              </a:solidFill>
            </a:endParaRPr>
          </a:p>
          <a:p>
            <a:endParaRPr lang="en-AU" dirty="0" smtClean="0">
              <a:solidFill>
                <a:srgbClr val="C00000"/>
              </a:solidFill>
            </a:endParaRPr>
          </a:p>
          <a:p>
            <a:endParaRPr lang="en-AU" dirty="0" smtClean="0">
              <a:solidFill>
                <a:srgbClr val="C00000"/>
              </a:solidFill>
            </a:endParaRPr>
          </a:p>
          <a:p>
            <a:endParaRPr lang="en-AU" dirty="0" smtClean="0">
              <a:solidFill>
                <a:srgbClr val="C00000"/>
              </a:solidFill>
            </a:endParaRPr>
          </a:p>
          <a:p>
            <a:endParaRPr lang="en-AU" dirty="0" smtClean="0">
              <a:solidFill>
                <a:srgbClr val="C00000"/>
              </a:solidFill>
            </a:endParaRPr>
          </a:p>
          <a:p>
            <a:endParaRPr lang="en-AU" dirty="0" smtClean="0">
              <a:solidFill>
                <a:srgbClr val="C00000"/>
              </a:solidFill>
            </a:endParaRPr>
          </a:p>
          <a:p>
            <a:endParaRPr lang="en-AU" dirty="0" smtClean="0">
              <a:solidFill>
                <a:srgbClr val="C00000"/>
              </a:solidFill>
            </a:endParaRPr>
          </a:p>
          <a:p>
            <a:endParaRPr lang="en-AU" dirty="0">
              <a:solidFill>
                <a:srgbClr val="C00000"/>
              </a:solidFill>
            </a:endParaRPr>
          </a:p>
        </p:txBody>
      </p:sp>
      <p:pic>
        <p:nvPicPr>
          <p:cNvPr id="4" name="Picture 3" descr="bigilla.jpg"/>
          <p:cNvPicPr>
            <a:picLocks noChangeAspect="1"/>
          </p:cNvPicPr>
          <p:nvPr/>
        </p:nvPicPr>
        <p:blipFill>
          <a:blip r:embed="rId2"/>
          <a:stretch>
            <a:fillRect/>
          </a:stretch>
        </p:blipFill>
        <p:spPr>
          <a:xfrm>
            <a:off x="2000232" y="2107397"/>
            <a:ext cx="4667256" cy="3500442"/>
          </a:xfrm>
          <a:prstGeom prst="rect">
            <a:avLst/>
          </a:prstGeom>
        </p:spPr>
      </p:pic>
    </p:spTree>
  </p:cSld>
  <p:clrMapOvr>
    <a:masterClrMapping/>
  </p:clrMapOvr>
  <p:transition>
    <p:wip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AU" dirty="0"/>
          </a:p>
        </p:txBody>
      </p:sp>
      <p:sp>
        <p:nvSpPr>
          <p:cNvPr id="3" name="Content Placeholder 2"/>
          <p:cNvSpPr>
            <a:spLocks noGrp="1"/>
          </p:cNvSpPr>
          <p:nvPr>
            <p:ph idx="1"/>
          </p:nvPr>
        </p:nvSpPr>
        <p:spPr>
          <a:xfrm>
            <a:off x="428596" y="1000108"/>
            <a:ext cx="7239000" cy="4846320"/>
          </a:xfrm>
        </p:spPr>
        <p:txBody>
          <a:bodyPr/>
          <a:lstStyle/>
          <a:p>
            <a:r>
              <a:rPr lang="en-AU" dirty="0" smtClean="0"/>
              <a:t>No.4                     </a:t>
            </a:r>
            <a:r>
              <a:rPr lang="en-AU" dirty="0" smtClean="0">
                <a:solidFill>
                  <a:srgbClr val="C00000"/>
                </a:solidFill>
              </a:rPr>
              <a:t> </a:t>
            </a:r>
            <a:r>
              <a:rPr lang="en-AU" dirty="0" err="1" smtClean="0">
                <a:solidFill>
                  <a:srgbClr val="C00000"/>
                </a:solidFill>
              </a:rPr>
              <a:t>Imqarrun</a:t>
            </a:r>
            <a:r>
              <a:rPr lang="en-AU" dirty="0" smtClean="0">
                <a:solidFill>
                  <a:srgbClr val="C00000"/>
                </a:solidFill>
              </a:rPr>
              <a:t>     </a:t>
            </a:r>
          </a:p>
          <a:p>
            <a:endParaRPr lang="en-AU" dirty="0" smtClean="0">
              <a:solidFill>
                <a:srgbClr val="C00000"/>
              </a:solidFill>
            </a:endParaRPr>
          </a:p>
          <a:p>
            <a:endParaRPr lang="en-AU" dirty="0" smtClean="0">
              <a:solidFill>
                <a:srgbClr val="C00000"/>
              </a:solidFill>
            </a:endParaRPr>
          </a:p>
          <a:p>
            <a:pPr>
              <a:buNone/>
            </a:pPr>
            <a:r>
              <a:rPr lang="en-AU" dirty="0" smtClean="0">
                <a:solidFill>
                  <a:srgbClr val="C00000"/>
                </a:solidFill>
              </a:rPr>
              <a:t>                 </a:t>
            </a:r>
            <a:endParaRPr lang="en-AU" dirty="0">
              <a:solidFill>
                <a:srgbClr val="C00000"/>
              </a:solidFill>
            </a:endParaRPr>
          </a:p>
        </p:txBody>
      </p:sp>
      <p:pic>
        <p:nvPicPr>
          <p:cNvPr id="4" name="Picture 3" descr="imqarrun.jpg"/>
          <p:cNvPicPr>
            <a:picLocks noChangeAspect="1"/>
          </p:cNvPicPr>
          <p:nvPr/>
        </p:nvPicPr>
        <p:blipFill>
          <a:blip r:embed="rId2"/>
          <a:stretch>
            <a:fillRect/>
          </a:stretch>
        </p:blipFill>
        <p:spPr>
          <a:xfrm>
            <a:off x="1428728" y="1928802"/>
            <a:ext cx="5241119" cy="3487727"/>
          </a:xfrm>
          <a:prstGeom prst="rect">
            <a:avLst/>
          </a:prstGeom>
        </p:spPr>
      </p:pic>
    </p:spTree>
  </p:cSld>
  <p:clrMapOvr>
    <a:masterClrMapping/>
  </p:clrMapOvr>
  <p:transition>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AU"/>
          </a:p>
        </p:txBody>
      </p:sp>
      <p:sp>
        <p:nvSpPr>
          <p:cNvPr id="3" name="Content Placeholder 2"/>
          <p:cNvSpPr>
            <a:spLocks noGrp="1"/>
          </p:cNvSpPr>
          <p:nvPr>
            <p:ph idx="1"/>
          </p:nvPr>
        </p:nvSpPr>
        <p:spPr>
          <a:xfrm>
            <a:off x="500034" y="928670"/>
            <a:ext cx="7239000" cy="4846320"/>
          </a:xfrm>
        </p:spPr>
        <p:txBody>
          <a:bodyPr/>
          <a:lstStyle/>
          <a:p>
            <a:r>
              <a:rPr lang="en-AU" dirty="0" smtClean="0"/>
              <a:t>No.5                        </a:t>
            </a:r>
            <a:r>
              <a:rPr lang="en-AU" dirty="0" err="1" smtClean="0">
                <a:solidFill>
                  <a:srgbClr val="C00000"/>
                </a:solidFill>
              </a:rPr>
              <a:t>Bebbux</a:t>
            </a:r>
            <a:endParaRPr lang="en-AU" dirty="0" smtClean="0">
              <a:solidFill>
                <a:srgbClr val="C00000"/>
              </a:solidFill>
            </a:endParaRPr>
          </a:p>
          <a:p>
            <a:endParaRPr lang="en-AU" dirty="0" smtClean="0">
              <a:solidFill>
                <a:srgbClr val="C00000"/>
              </a:solidFill>
            </a:endParaRPr>
          </a:p>
          <a:p>
            <a:endParaRPr lang="en-AU" dirty="0" smtClean="0">
              <a:solidFill>
                <a:srgbClr val="C00000"/>
              </a:solidFill>
            </a:endParaRPr>
          </a:p>
          <a:p>
            <a:endParaRPr lang="en-AU" dirty="0">
              <a:solidFill>
                <a:srgbClr val="C00000"/>
              </a:solidFill>
            </a:endParaRPr>
          </a:p>
        </p:txBody>
      </p:sp>
      <p:pic>
        <p:nvPicPr>
          <p:cNvPr id="4" name="Picture 3" descr="bebbux.jpg"/>
          <p:cNvPicPr>
            <a:picLocks noChangeAspect="1"/>
          </p:cNvPicPr>
          <p:nvPr/>
        </p:nvPicPr>
        <p:blipFill>
          <a:blip r:embed="rId2"/>
          <a:stretch>
            <a:fillRect/>
          </a:stretch>
        </p:blipFill>
        <p:spPr>
          <a:xfrm>
            <a:off x="1214414" y="2143116"/>
            <a:ext cx="5612986" cy="3143272"/>
          </a:xfrm>
          <a:prstGeom prst="rect">
            <a:avLst/>
          </a:prstGeom>
        </p:spPr>
      </p:pic>
    </p:spTree>
  </p:cSld>
  <p:clrMapOvr>
    <a:masterClrMapping/>
  </p:clrMapOvr>
  <p:transition>
    <p:wipe dir="u"/>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Maltese  carnival</a:t>
            </a:r>
            <a:endParaRPr lang="en-AU" dirty="0"/>
          </a:p>
        </p:txBody>
      </p:sp>
      <p:sp>
        <p:nvSpPr>
          <p:cNvPr id="3" name="Content Placeholder 2"/>
          <p:cNvSpPr>
            <a:spLocks noGrp="1"/>
          </p:cNvSpPr>
          <p:nvPr>
            <p:ph idx="1"/>
          </p:nvPr>
        </p:nvSpPr>
        <p:spPr/>
        <p:txBody>
          <a:bodyPr>
            <a:normAutofit/>
          </a:bodyPr>
          <a:lstStyle/>
          <a:p>
            <a:r>
              <a:rPr lang="en-AU" sz="1400" dirty="0" smtClean="0"/>
              <a:t>Although carnivals take place in several villages, the best are found in Valletta, with other villages not far behind. Dating back to the rule of the Knights of the Order of St John, these </a:t>
            </a:r>
            <a:r>
              <a:rPr lang="en-AU" sz="1400" dirty="0" smtClean="0">
                <a:hlinkClick r:id="rId2"/>
              </a:rPr>
              <a:t>carnivals</a:t>
            </a:r>
            <a:r>
              <a:rPr lang="en-AU" sz="1400" dirty="0" smtClean="0"/>
              <a:t> are among the oldest celebrations on the island. The streets come alive with brightly coloured processions of floats, costumes, dancing and music, and the celebrations last for four days and have no theme other than the brighter the better.</a:t>
            </a:r>
          </a:p>
          <a:p>
            <a:endParaRPr lang="en-AU" sz="1400" dirty="0" smtClean="0"/>
          </a:p>
          <a:p>
            <a:endParaRPr lang="en-AU" sz="1400" dirty="0"/>
          </a:p>
        </p:txBody>
      </p:sp>
      <p:pic>
        <p:nvPicPr>
          <p:cNvPr id="4" name="Picture 3" descr="ct6-carnival.jpg"/>
          <p:cNvPicPr>
            <a:picLocks noChangeAspect="1"/>
          </p:cNvPicPr>
          <p:nvPr/>
        </p:nvPicPr>
        <p:blipFill>
          <a:blip r:embed="rId3"/>
          <a:stretch>
            <a:fillRect/>
          </a:stretch>
        </p:blipFill>
        <p:spPr>
          <a:xfrm>
            <a:off x="1857356" y="2928934"/>
            <a:ext cx="4572000" cy="3156645"/>
          </a:xfrm>
          <a:prstGeom prst="rect">
            <a:avLst/>
          </a:prstGeom>
        </p:spPr>
      </p:pic>
    </p:spTree>
  </p:cSld>
  <p:clrMapOvr>
    <a:masterClrMapping/>
  </p:clrMapOvr>
  <p:transition>
    <p:wedg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Beaches  in  Malta </a:t>
            </a:r>
            <a:endParaRPr lang="en-AU" dirty="0"/>
          </a:p>
        </p:txBody>
      </p:sp>
      <p:sp>
        <p:nvSpPr>
          <p:cNvPr id="3" name="Content Placeholder 2"/>
          <p:cNvSpPr>
            <a:spLocks noGrp="1"/>
          </p:cNvSpPr>
          <p:nvPr>
            <p:ph idx="1"/>
          </p:nvPr>
        </p:nvSpPr>
        <p:spPr/>
        <p:txBody>
          <a:bodyPr>
            <a:normAutofit/>
          </a:bodyPr>
          <a:lstStyle/>
          <a:p>
            <a:r>
              <a:rPr lang="en-AU" sz="1200" b="1" dirty="0" smtClean="0">
                <a:hlinkClick r:id="rId2" tooltip="Malta"/>
              </a:rPr>
              <a:t>Malta</a:t>
            </a:r>
            <a:r>
              <a:rPr lang="en-AU" sz="1200" b="1" dirty="0" smtClean="0"/>
              <a:t>'s </a:t>
            </a:r>
            <a:r>
              <a:rPr lang="en-AU" sz="1200" dirty="0" smtClean="0"/>
              <a:t>beaches are not just a location – they are way of life.  Here the term “beaching” refers to a tranquil, slower pace at which communities come together to enjoy the sun and the essence of communal spirit.</a:t>
            </a:r>
            <a:br>
              <a:rPr lang="en-AU" sz="1200" dirty="0" smtClean="0"/>
            </a:br>
            <a:r>
              <a:rPr lang="en-AU" sz="1200" b="1" dirty="0" smtClean="0">
                <a:hlinkClick r:id="rId2" tooltip="Malta"/>
              </a:rPr>
              <a:t/>
            </a:r>
            <a:br>
              <a:rPr lang="en-AU" sz="1200" b="1" dirty="0" smtClean="0">
                <a:hlinkClick r:id="rId2" tooltip="Malta"/>
              </a:rPr>
            </a:br>
            <a:r>
              <a:rPr lang="en-AU" sz="1200" dirty="0" smtClean="0"/>
              <a:t> </a:t>
            </a:r>
            <a:br>
              <a:rPr lang="en-AU" sz="1200" dirty="0" smtClean="0"/>
            </a:br>
            <a:r>
              <a:rPr lang="en-AU" sz="1200" dirty="0" smtClean="0"/>
              <a:t>There is something magical about the deep shimmering blue </a:t>
            </a:r>
            <a:r>
              <a:rPr lang="en-AU" sz="1200" b="1" dirty="0" smtClean="0"/>
              <a:t>Mediterranean Sea</a:t>
            </a:r>
            <a:r>
              <a:rPr lang="en-AU" sz="1200" dirty="0" smtClean="0"/>
              <a:t> that has enchanted many travellers over several millennia. Spending a holiday in Malta or </a:t>
            </a:r>
            <a:r>
              <a:rPr lang="en-AU" sz="1200" dirty="0" err="1" smtClean="0"/>
              <a:t>Gozo</a:t>
            </a:r>
            <a:r>
              <a:rPr lang="en-AU" sz="1200" dirty="0" smtClean="0"/>
              <a:t> necessitates a trip to the beach and the indulgence in its many pleasures.</a:t>
            </a:r>
            <a:br>
              <a:rPr lang="en-AU" sz="1200" dirty="0" smtClean="0"/>
            </a:br>
            <a:r>
              <a:rPr lang="en-AU" sz="1200" dirty="0" smtClean="0"/>
              <a:t> </a:t>
            </a:r>
            <a:br>
              <a:rPr lang="en-AU" sz="1200" dirty="0" smtClean="0"/>
            </a:br>
            <a:r>
              <a:rPr lang="en-AU" sz="1200" dirty="0" smtClean="0"/>
              <a:t>Malta's beaches are among some of the cleanest and most scenic beaches in Europe. Due to its Mediterranean demeanour Malta sports more rocky beaches than sandy ones, yet both are very easily accessible by public transport and within minutes from most hotels.</a:t>
            </a:r>
          </a:p>
          <a:p>
            <a:pPr>
              <a:buNone/>
            </a:pPr>
            <a:r>
              <a:rPr lang="en-AU" sz="1200" dirty="0" smtClean="0"/>
              <a:t> </a:t>
            </a:r>
            <a:br>
              <a:rPr lang="en-AU" sz="1200" dirty="0" smtClean="0"/>
            </a:br>
            <a:r>
              <a:rPr lang="en-AU" sz="1200" dirty="0" smtClean="0"/>
              <a:t>Beach life is a 24-hour activity in Malta with camping, </a:t>
            </a:r>
            <a:r>
              <a:rPr lang="en-AU" sz="1200" dirty="0" err="1" smtClean="0"/>
              <a:t>snorkeling</a:t>
            </a:r>
            <a:r>
              <a:rPr lang="en-AU" sz="1200" dirty="0" smtClean="0"/>
              <a:t>, fishing and out-door grilling being just a few of the many options available. </a:t>
            </a:r>
            <a:r>
              <a:rPr lang="en-AU" dirty="0" smtClean="0"/>
              <a:t/>
            </a:r>
            <a:br>
              <a:rPr lang="en-AU" dirty="0" smtClean="0"/>
            </a:br>
            <a:endParaRPr lang="en-AU" dirty="0"/>
          </a:p>
        </p:txBody>
      </p:sp>
      <p:pic>
        <p:nvPicPr>
          <p:cNvPr id="4" name="Picture 3" descr="beaches.jpg"/>
          <p:cNvPicPr>
            <a:picLocks noChangeAspect="1"/>
          </p:cNvPicPr>
          <p:nvPr/>
        </p:nvPicPr>
        <p:blipFill>
          <a:blip r:embed="rId3"/>
          <a:stretch>
            <a:fillRect/>
          </a:stretch>
        </p:blipFill>
        <p:spPr>
          <a:xfrm>
            <a:off x="5143504" y="4572008"/>
            <a:ext cx="1547815" cy="1919291"/>
          </a:xfrm>
          <a:prstGeom prst="rect">
            <a:avLst/>
          </a:prstGeom>
        </p:spPr>
      </p:pic>
      <p:pic>
        <p:nvPicPr>
          <p:cNvPr id="5" name="Picture 4" descr="bea.jpg"/>
          <p:cNvPicPr>
            <a:picLocks noChangeAspect="1"/>
          </p:cNvPicPr>
          <p:nvPr/>
        </p:nvPicPr>
        <p:blipFill>
          <a:blip r:embed="rId4"/>
          <a:stretch>
            <a:fillRect/>
          </a:stretch>
        </p:blipFill>
        <p:spPr>
          <a:xfrm>
            <a:off x="1214414" y="4786322"/>
            <a:ext cx="2705100" cy="1685925"/>
          </a:xfrm>
          <a:prstGeom prst="rect">
            <a:avLst/>
          </a:prstGeom>
        </p:spPr>
      </p:pic>
    </p:spTree>
  </p:cSld>
  <p:clrMapOvr>
    <a:masterClrMapping/>
  </p:clrMapOvr>
  <p:transition>
    <p:pull dir="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29322" y="1857364"/>
            <a:ext cx="3429000" cy="2057400"/>
          </a:xfrm>
        </p:spPr>
        <p:txBody>
          <a:bodyPr>
            <a:normAutofit/>
          </a:bodyPr>
          <a:lstStyle/>
          <a:p>
            <a:r>
              <a:rPr lang="en-AU" sz="5400" dirty="0" smtClean="0">
                <a:solidFill>
                  <a:srgbClr val="C00000"/>
                </a:solidFill>
              </a:rPr>
              <a:t>The end !</a:t>
            </a:r>
            <a:endParaRPr lang="en-AU" sz="5400" dirty="0">
              <a:solidFill>
                <a:srgbClr val="C00000"/>
              </a:solidFill>
            </a:endParaRPr>
          </a:p>
        </p:txBody>
      </p:sp>
      <p:sp>
        <p:nvSpPr>
          <p:cNvPr id="3" name="Text Placeholder 2"/>
          <p:cNvSpPr>
            <a:spLocks noGrp="1"/>
          </p:cNvSpPr>
          <p:nvPr>
            <p:ph type="body" sz="half" idx="2"/>
          </p:nvPr>
        </p:nvSpPr>
        <p:spPr/>
        <p:txBody>
          <a:bodyPr/>
          <a:lstStyle/>
          <a:p>
            <a:endParaRPr lang="en-AU" dirty="0"/>
          </a:p>
        </p:txBody>
      </p:sp>
      <p:pic>
        <p:nvPicPr>
          <p:cNvPr id="7" name="Picture Placeholder 6" descr="v.jpg"/>
          <p:cNvPicPr>
            <a:picLocks noGrp="1" noChangeAspect="1"/>
          </p:cNvPicPr>
          <p:nvPr>
            <p:ph type="pic" idx="1"/>
          </p:nvPr>
        </p:nvPicPr>
        <p:blipFill>
          <a:blip r:embed="rId2"/>
          <a:srcRect l="29936" r="29936"/>
          <a:stretch>
            <a:fillRect/>
          </a:stretch>
        </p:blipFill>
        <p:spPr>
          <a:xfrm>
            <a:off x="642910" y="1000108"/>
            <a:ext cx="4206240" cy="4206240"/>
          </a:xfrm>
        </p:spPr>
      </p:pic>
    </p:spTree>
  </p:cSld>
  <p:clrMapOvr>
    <a:masterClrMapping/>
  </p:clrMapOvr>
  <p:transition>
    <p:split orient="vert"/>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56</TotalTime>
  <Words>66</Words>
  <Application>Microsoft Office PowerPoint</Application>
  <PresentationFormat>On-screen Show (4:3)</PresentationFormat>
  <Paragraphs>33</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Georgia</vt:lpstr>
      <vt:lpstr>Wingdings</vt:lpstr>
      <vt:lpstr>Wingdings 2</vt:lpstr>
      <vt:lpstr>Opulent</vt:lpstr>
      <vt:lpstr>  Maltese  Traditions </vt:lpstr>
      <vt:lpstr>Traditional  maltese food</vt:lpstr>
      <vt:lpstr>PowerPoint Presentation</vt:lpstr>
      <vt:lpstr>PowerPoint Presentation</vt:lpstr>
      <vt:lpstr>PowerPoint Presentation</vt:lpstr>
      <vt:lpstr>PowerPoint Presentation</vt:lpstr>
      <vt:lpstr>Maltese  carnival</vt:lpstr>
      <vt:lpstr>Beaches  in  Malta </vt:lpstr>
      <vt:lpstr>The end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Maltese Traditions</dc:title>
  <dc:creator>charlene leonardi</dc:creator>
  <cp:lastModifiedBy>Schools_home</cp:lastModifiedBy>
  <cp:revision>7</cp:revision>
  <dcterms:created xsi:type="dcterms:W3CDTF">2020-01-05T20:25:10Z</dcterms:created>
  <dcterms:modified xsi:type="dcterms:W3CDTF">2020-01-13T08:31:57Z</dcterms:modified>
</cp:coreProperties>
</file>