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5" r:id="rId1"/>
    <p:sldMasterId id="2147483908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4" r:id="rId11"/>
    <p:sldId id="266" r:id="rId12"/>
    <p:sldId id="285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0" r:id="rId26"/>
    <p:sldId id="281" r:id="rId27"/>
    <p:sldId id="282" r:id="rId28"/>
    <p:sldId id="287" r:id="rId29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68D542F-5FFD-4141-BE19-275A0F81B77E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D0207B-613B-4233-8F4E-25FA99596DCD}" type="slidenum">
              <a:rPr lang="pl-PL"/>
              <a:pPr/>
              <a:t>1</a:t>
            </a:fld>
            <a:endParaRPr lang="pl-PL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948B79-0132-4276-B48B-1B7F7E1309A8}" type="slidenum">
              <a:rPr lang="pl-PL"/>
              <a:pPr/>
              <a:t>12</a:t>
            </a:fld>
            <a:endParaRPr lang="pl-PL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3BCB4-4DF3-4AED-A358-EF9B0A66138E}" type="slidenum">
              <a:rPr lang="pl-PL"/>
              <a:pPr/>
              <a:t>14</a:t>
            </a:fld>
            <a:endParaRPr lang="pl-PL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4E2121-576F-40E6-8AF8-36E25E63F6A7}" type="slidenum">
              <a:rPr lang="pl-PL"/>
              <a:pPr/>
              <a:t>15</a:t>
            </a:fld>
            <a:endParaRPr lang="pl-PL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92CBB-9E8F-4EEF-9DFF-B14E87A5C800}" type="slidenum">
              <a:rPr lang="pl-PL"/>
              <a:pPr/>
              <a:t>16</a:t>
            </a:fld>
            <a:endParaRPr lang="pl-PL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3CBA6-6C48-432B-A842-CB7794901244}" type="slidenum">
              <a:rPr lang="pl-PL"/>
              <a:pPr/>
              <a:t>17</a:t>
            </a:fld>
            <a:endParaRPr lang="pl-PL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A0D726-430A-40E7-A2F1-02BE62579E3E}" type="slidenum">
              <a:rPr lang="pl-PL"/>
              <a:pPr/>
              <a:t>18</a:t>
            </a:fld>
            <a:endParaRPr lang="pl-PL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CBE9DA-8B1A-465F-9C43-3330FD07B23E}" type="slidenum">
              <a:rPr lang="pl-PL"/>
              <a:pPr/>
              <a:t>19</a:t>
            </a:fld>
            <a:endParaRPr lang="pl-PL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7451F-3FCF-4EB2-8E73-155F7D4E3550}" type="slidenum">
              <a:rPr lang="pl-PL"/>
              <a:pPr/>
              <a:t>20</a:t>
            </a:fld>
            <a:endParaRPr lang="pl-PL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642248-224F-4B88-9779-81090D211875}" type="slidenum">
              <a:rPr lang="pl-PL"/>
              <a:pPr/>
              <a:t>21</a:t>
            </a:fld>
            <a:endParaRPr lang="pl-PL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1F44CE-945B-4D94-AFD0-E9CBC651CFE7}" type="slidenum">
              <a:rPr lang="pl-PL"/>
              <a:pPr/>
              <a:t>22</a:t>
            </a:fld>
            <a:endParaRPr lang="pl-PL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E2EE8-734F-4306-8A37-6FC2AFF45BD9}" type="slidenum">
              <a:rPr lang="pl-PL"/>
              <a:pPr/>
              <a:t>2</a:t>
            </a:fld>
            <a:endParaRPr lang="pl-PL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pl-PL" sz="2000">
              <a:latin typeface="Arial" charset="0"/>
              <a:ea typeface="Microsoft YaHei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B1A9079C-844C-49C4-8963-61A41848A002}" type="slidenum">
              <a:rPr lang="pl-PL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2</a:t>
            </a:fld>
            <a:endParaRPr lang="pl-PL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C1E480-69BF-4229-91B5-D831C0C89F6F}" type="slidenum">
              <a:rPr lang="pl-PL"/>
              <a:pPr/>
              <a:t>23</a:t>
            </a:fld>
            <a:endParaRPr lang="pl-PL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235116-F969-45D0-A152-5D4AD33B087C}" type="slidenum">
              <a:rPr lang="pl-PL"/>
              <a:pPr/>
              <a:t>24</a:t>
            </a:fld>
            <a:endParaRPr lang="pl-PL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D0F62D-72E8-4E7E-B649-FF12B743EA24}" type="slidenum">
              <a:rPr lang="pl-PL"/>
              <a:pPr/>
              <a:t>25</a:t>
            </a:fld>
            <a:endParaRPr lang="pl-PL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9362DB-55D9-4EAF-B860-10A183DCB723}" type="slidenum">
              <a:rPr lang="pl-PL"/>
              <a:pPr/>
              <a:t>26</a:t>
            </a:fld>
            <a:endParaRPr lang="pl-PL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0129B3-04CA-4C71-AF92-3325B2308B54}" type="slidenum">
              <a:rPr lang="pl-PL"/>
              <a:pPr/>
              <a:t>3</a:t>
            </a:fld>
            <a:endParaRPr lang="pl-PL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57492-2EB7-46DF-ADF7-660E2D74AB8F}" type="slidenum">
              <a:rPr lang="pl-PL"/>
              <a:pPr/>
              <a:t>4</a:t>
            </a:fld>
            <a:endParaRPr lang="pl-PL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2EE14D-6AE8-495D-992D-9726A298C755}" type="slidenum">
              <a:rPr lang="pl-PL"/>
              <a:pPr/>
              <a:t>5</a:t>
            </a:fld>
            <a:endParaRPr lang="pl-PL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245561-E91B-4FFE-8DDA-1C44906BC0BA}" type="slidenum">
              <a:rPr lang="pl-PL"/>
              <a:pPr/>
              <a:t>6</a:t>
            </a:fld>
            <a:endParaRPr lang="pl-PL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3CC200-01A3-41D0-B33F-E61ACC846F6B}" type="slidenum">
              <a:rPr lang="pl-PL"/>
              <a:pPr/>
              <a:t>7</a:t>
            </a:fld>
            <a:endParaRPr lang="pl-PL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F44102-5D34-4C39-933D-C50A483197BD}" type="slidenum">
              <a:rPr lang="pl-PL"/>
              <a:pPr/>
              <a:t>9</a:t>
            </a:fld>
            <a:endParaRPr lang="pl-PL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FAEE49-811C-4529-AE73-532A4B22BDEF}" type="slidenum">
              <a:rPr lang="pl-PL"/>
              <a:pPr/>
              <a:t>10</a:t>
            </a:fld>
            <a:endParaRPr lang="pl-PL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AEB2-21A8-44E7-AA36-29A2FA55E1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BB3C-54D1-4FD1-B00C-8E4AB9E04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23E8-8553-4759-8F09-5F5BC0104F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0813" cy="18272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6726238" y="6408738"/>
            <a:ext cx="1917700" cy="36353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19-10-27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8647113" y="6408738"/>
            <a:ext cx="363537" cy="363537"/>
          </a:xfrm>
        </p:spPr>
        <p:txBody>
          <a:bodyPr/>
          <a:lstStyle>
            <a:lvl1pPr>
              <a:defRPr/>
            </a:lvl1pPr>
          </a:lstStyle>
          <a:p>
            <a:fld id="{ADB2E719-0A3E-414D-B1E8-72772AF6E50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EBE7-DAE6-4F8F-B908-D2486CABFC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842F-D88B-4CA2-B304-1B3783DCD6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09625A-7701-4749-ABF6-3547997761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27C-8659-4859-83A3-7A197CCB3D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B514-C9A2-4A45-B222-D1A5A45266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DFC-FBE3-4ACE-A914-1C99266BE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BC56-D44A-42B1-9A72-AB948F5AB1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94CF-4619-4766-9202-C792135D23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3A14-2781-4619-93EE-3F2CF17C80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9E81-F810-4F2E-974E-5F40823D49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90F6-A822-4542-B11C-3E135AFFD9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29F-625C-483F-A9FD-93133845678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877D0B-83A1-429B-821F-26DF993C2BB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FFC2-B738-4DF7-B988-5CAD22C0AA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29D7-4077-4D59-84E3-12F8C7D9A7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0A84-2551-49F8-985B-AFD0D9D8F2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599C-C70F-4FA2-ADE8-9350A39DB4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DB89-0A2E-4FCC-BDEC-A8DC528752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726B-0E8C-4819-B93E-AB732961AC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883FAC-7B70-46FD-9665-9FC7F3ACA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pl-PL" smtClean="0"/>
              <a:t>19-10-27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883FAC-7B70-46FD-9665-9FC7F3ACA4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KLAUDIA\Desktop\Secret%20Base%20-%20Anohana%20ED%20(Acoustic%20Guitar)&#259;&#8364;&#144;Tabs&#259;&#8364;&#821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pl/url?sa=i&amp;rct=j&amp;q=&amp;esrc=s&amp;source=images&amp;cd=&amp;ved=2ahUKEwjQ58Wksb_lAhVR8OAKHQcrC7MQjRx6BAgBEAQ&amp;url=https://pl.maps-poland.com/mapa-polski-i-pa%C5%84stw-o%C5%9Bciennych&amp;psig=AOvVaw36E7shZhWbNE_8cuCUgxOX&amp;ust=1572366877108343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KLAUDIA\Desktop\Secret%20Base%20-%20Anohana%20ED%20(Acoustic%20Guitar)&#259;&#8364;&#144;Tabs&#259;&#8364;&#8216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ved=2ahUKEwiegaDigL3lAhVkA2MBHSvnAEcQjRx6BAgBEAQ&amp;url=https://www.zakopianski.pl/atrakcje/15/tatry&amp;psig=AOvVaw02za1GzwrNHG0NM5lzKYPY&amp;ust=157228513537999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9" y="642917"/>
            <a:ext cx="7286647" cy="3857653"/>
          </a:xfrm>
          <a:ln/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pl-PL" sz="9600" b="1" dirty="0" smtClean="0">
                <a:solidFill>
                  <a:srgbClr val="002060"/>
                </a:solidFill>
                <a:latin typeface="Monotype Corsiva" pitchFamily="66" charset="0"/>
              </a:rPr>
              <a:t>My </a:t>
            </a:r>
            <a:r>
              <a:rPr lang="pl-PL" sz="9600" b="1" dirty="0" err="1">
                <a:solidFill>
                  <a:srgbClr val="002060"/>
                </a:solidFill>
                <a:latin typeface="Monotype Corsiva" pitchFamily="66" charset="0"/>
              </a:rPr>
              <a:t>school</a:t>
            </a:r>
            <a:r>
              <a:rPr lang="pl-PL" sz="96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pl-PL" sz="96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pl-PL" sz="9600" b="1" dirty="0">
                <a:solidFill>
                  <a:srgbClr val="002060"/>
                </a:solidFill>
                <a:latin typeface="Monotype Corsiva" pitchFamily="66" charset="0"/>
              </a:rPr>
              <a:t>My </a:t>
            </a:r>
            <a:r>
              <a:rPr lang="pl-PL" sz="9600" b="1" dirty="0" err="1">
                <a:solidFill>
                  <a:srgbClr val="002060"/>
                </a:solidFill>
                <a:latin typeface="Monotype Corsiva" pitchFamily="66" charset="0"/>
              </a:rPr>
              <a:t>town</a:t>
            </a:r>
            <a:r>
              <a:rPr lang="pl-PL" sz="96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pl-PL" sz="96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pl-PL" sz="9600" b="1" dirty="0">
                <a:solidFill>
                  <a:srgbClr val="002060"/>
                </a:solidFill>
                <a:latin typeface="Monotype Corsiva" pitchFamily="66" charset="0"/>
              </a:rPr>
              <a:t>My country </a:t>
            </a:r>
          </a:p>
        </p:txBody>
      </p:sp>
      <p:pic>
        <p:nvPicPr>
          <p:cNvPr id="3" name="Secret Base - Anohana ED (Acoustic Guitar)ă€Tabsă€‘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53414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28662" y="1428736"/>
            <a:ext cx="7715304" cy="45783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Poland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situated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central 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Europe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coastline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Baltic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Poland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bordered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by Germany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Czech Republic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east,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Belarus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east and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Lithuania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Russia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east. </a:t>
            </a:r>
            <a:endParaRPr lang="pl-PL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country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shares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maritime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Denmark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pl-PL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Sweden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800" dirty="0">
                <a:solidFill>
                  <a:srgbClr val="000000"/>
                </a:solidFill>
                <a:latin typeface="Lucida Sans Unicode" charset="0"/>
              </a:rPr>
              <a:t/>
            </a:r>
            <a:br>
              <a:rPr lang="pl-PL" sz="2800" dirty="0">
                <a:solidFill>
                  <a:srgbClr val="000000"/>
                </a:solidFill>
                <a:latin typeface="Lucida Sans Unicode" charset="0"/>
              </a:rPr>
            </a:br>
            <a:endParaRPr lang="pl-PL" sz="2800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6600" b="1" dirty="0">
                <a:solidFill>
                  <a:srgbClr val="002060"/>
                </a:solidFill>
                <a:latin typeface="Times New Roman" pitchFamily="16" charset="0"/>
              </a:rPr>
              <a:t>Poland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Znalezione obrazy dla zapytania mapa polski z sąsiadującymi państwam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2875" y="214313"/>
            <a:ext cx="8786813" cy="6429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sz="2800" b="1" dirty="0" err="1">
                <a:solidFill>
                  <a:srgbClr val="000000"/>
                </a:solidFill>
                <a:latin typeface="Times New Roman" pitchFamily="16" charset="0"/>
              </a:rPr>
              <a:t>Population</a:t>
            </a:r>
            <a:r>
              <a:rPr lang="pl-PL" sz="2800" b="1" dirty="0">
                <a:solidFill>
                  <a:srgbClr val="000000"/>
                </a:solidFill>
                <a:latin typeface="Times New Roman" pitchFamily="16" charset="0"/>
              </a:rPr>
              <a:t>: 38 413 000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sz="2800" b="1" dirty="0" err="1">
                <a:solidFill>
                  <a:srgbClr val="000000"/>
                </a:solidFill>
                <a:latin typeface="Times New Roman" pitchFamily="16" charset="0"/>
              </a:rPr>
              <a:t>Area</a:t>
            </a:r>
            <a:r>
              <a:rPr lang="pl-PL" sz="2800" b="1" dirty="0">
                <a:solidFill>
                  <a:srgbClr val="000000"/>
                </a:solidFill>
                <a:latin typeface="Times New Roman" pitchFamily="16" charset="0"/>
              </a:rPr>
              <a:t>: 312 696 </a:t>
            </a:r>
            <a:r>
              <a:rPr lang="pl-PL" sz="2800" b="1" dirty="0" err="1">
                <a:solidFill>
                  <a:srgbClr val="000000"/>
                </a:solidFill>
                <a:latin typeface="Times New Roman" pitchFamily="16" charset="0"/>
              </a:rPr>
              <a:t>km²</a:t>
            </a:r>
            <a:endParaRPr lang="pl-PL" sz="28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sz="2800" b="1" dirty="0">
                <a:solidFill>
                  <a:srgbClr val="000000"/>
                </a:solidFill>
                <a:latin typeface="Times New Roman" pitchFamily="16" charset="0"/>
              </a:rPr>
              <a:t>Capital City: Warsaw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sz="2800" b="1" dirty="0">
                <a:solidFill>
                  <a:srgbClr val="000000"/>
                </a:solidFill>
                <a:latin typeface="Times New Roman" pitchFamily="16" charset="0"/>
              </a:rPr>
              <a:t>Flag: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sz="27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sz="27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sz="27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sz="27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5072098" cy="362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214290"/>
            <a:ext cx="8358246" cy="5793001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Emblem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:</a:t>
            </a: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Anthem: „Mazurek Dąbrowskiego”</a:t>
            </a: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President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Mr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 Andrzej Duda</a:t>
            </a: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Prime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 Minister: </a:t>
            </a: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Mr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 Mateusz </a:t>
            </a: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Morawiecki</a:t>
            </a: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Currency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: PLN</a:t>
            </a:r>
          </a:p>
          <a:p>
            <a:pPr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Official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language</a:t>
            </a:r>
            <a:r>
              <a:rPr lang="pl-PL" b="1" dirty="0" smtClean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b="1" dirty="0" err="1" smtClean="0">
                <a:solidFill>
                  <a:srgbClr val="000000"/>
                </a:solidFill>
                <a:latin typeface="Times New Roman" pitchFamily="16" charset="0"/>
              </a:rPr>
              <a:t>Polish</a:t>
            </a:r>
            <a:endParaRPr lang="pl-PL" b="1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7"/>
            <a:ext cx="2363602" cy="27860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4375" y="1571625"/>
            <a:ext cx="8229600" cy="5097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  Warsaw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capital city of Poland. Warsaw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located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east-central part of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country,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Masovian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Voivodeship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President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of Poland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lives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Presidential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Palace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at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Krakowskie Przedmieście</a:t>
            </a:r>
            <a:r>
              <a:rPr lang="pl-PL" sz="2700" dirty="0">
                <a:solidFill>
                  <a:srgbClr val="000000"/>
                </a:solidFill>
                <a:latin typeface="Lucida Sans Unicode" charset="0"/>
              </a:rPr>
              <a:t>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Warsaw-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The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Capital City </a:t>
            </a:r>
          </a:p>
        </p:txBody>
      </p:sp>
      <p:pic>
        <p:nvPicPr>
          <p:cNvPr id="29701" name="Picture 5" descr="C:\Users\KLAUDIA\Desktop\Warsza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357562"/>
            <a:ext cx="4953000" cy="3286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Presidential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Palace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Warsaw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27652" name="Picture 4" descr="C:\Users\KLAUDIA\Desktop\Pał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73464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400" b="1" dirty="0">
                <a:solidFill>
                  <a:srgbClr val="002060"/>
                </a:solidFill>
                <a:latin typeface="Times New Roman" pitchFamily="16" charset="0"/>
              </a:rPr>
              <a:t>Old </a:t>
            </a:r>
            <a:r>
              <a:rPr lang="pl-PL" sz="4400" b="1" dirty="0" smtClean="0">
                <a:solidFill>
                  <a:srgbClr val="002060"/>
                </a:solidFill>
                <a:latin typeface="Times New Roman" pitchFamily="16" charset="0"/>
              </a:rPr>
              <a:t>Town </a:t>
            </a:r>
            <a:r>
              <a:rPr lang="pl-PL" sz="4400" b="1" dirty="0" err="1" smtClean="0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400" b="1" dirty="0" smtClean="0">
                <a:solidFill>
                  <a:srgbClr val="002060"/>
                </a:solidFill>
                <a:latin typeface="Times New Roman" pitchFamily="16" charset="0"/>
              </a:rPr>
              <a:t> Warsaw</a:t>
            </a:r>
            <a:endParaRPr lang="pl-PL" sz="44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25603" name="Picture 3" descr="C:\Users\KLAUDIA\Desktop\Old To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789852" cy="51881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The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Warsaw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Mermaid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3555" name="Picture 3" descr="C:\Users\KLAUDIA\Desktop\Syr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6000" b="1" dirty="0" err="1">
                <a:solidFill>
                  <a:srgbClr val="002060"/>
                </a:solidFill>
                <a:latin typeface="Times New Roman" pitchFamily="16" charset="0"/>
              </a:rPr>
              <a:t>Cracow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1509" name="Picture 5" descr="C:\Users\KLAUDIA\Desktop\Krakó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7429552" cy="49470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The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Main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Market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Square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Cracow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19458" name="Picture 2" descr="C:\Users\KLAUDIA\Desktop\Sukienn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215238" cy="481016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57188" y="1071563"/>
            <a:ext cx="8472487" cy="525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   Public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P</a:t>
            </a:r>
            <a:r>
              <a:rPr lang="pl-PL" sz="3000" dirty="0" err="1" smtClean="0">
                <a:solidFill>
                  <a:srgbClr val="000000"/>
                </a:solidFill>
                <a:latin typeface="Times New Roman" pitchFamily="16" charset="0"/>
              </a:rPr>
              <a:t>rimary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</a:t>
            </a:r>
            <a:r>
              <a:rPr lang="pl-PL" sz="3000" dirty="0" err="1" smtClean="0">
                <a:solidFill>
                  <a:srgbClr val="000000"/>
                </a:solidFill>
                <a:latin typeface="Times New Roman" pitchFamily="16" charset="0"/>
              </a:rPr>
              <a:t>chool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Kierlikówka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provides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education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for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aged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8-14.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includes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kindergarten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(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children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aged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5-6) and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basic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education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which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divided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into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stages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: 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first 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(1-3 </a:t>
            </a:r>
            <a:r>
              <a:rPr lang="pl-PL" sz="3000" dirty="0" err="1" smtClean="0">
                <a:solidFill>
                  <a:srgbClr val="000000"/>
                </a:solidFill>
                <a:latin typeface="Times New Roman" pitchFamily="16" charset="0"/>
              </a:rPr>
              <a:t>grades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)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second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(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4-8 </a:t>
            </a:r>
            <a:r>
              <a:rPr lang="pl-PL" sz="3000" dirty="0" err="1" smtClean="0">
                <a:solidFill>
                  <a:srgbClr val="000000"/>
                </a:solidFill>
                <a:latin typeface="Times New Roman" pitchFamily="16" charset="0"/>
              </a:rPr>
              <a:t>grades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).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At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end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of 8th </a:t>
            </a:r>
            <a:r>
              <a:rPr lang="pl-PL" sz="30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take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leaving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exam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which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very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important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for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their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future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education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patron of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our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Edward Dembowski.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located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small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village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, Kierlikówka,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south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of Poland.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Currently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there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are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16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teachers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pl-PL" sz="3000" dirty="0" smtClean="0">
                <a:solidFill>
                  <a:srgbClr val="000000"/>
                </a:solidFill>
                <a:latin typeface="Times New Roman" pitchFamily="16" charset="0"/>
              </a:rPr>
              <a:t>106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at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3000" dirty="0" err="1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30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700" dirty="0">
              <a:solidFill>
                <a:srgbClr val="000000"/>
              </a:solidFill>
              <a:latin typeface="Lucida Sans Unicode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700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3600" b="1" dirty="0">
                <a:solidFill>
                  <a:srgbClr val="002060"/>
                </a:solidFill>
                <a:latin typeface="Times New Roman" pitchFamily="16" charset="0"/>
              </a:rPr>
              <a:t>Public </a:t>
            </a:r>
            <a:r>
              <a:rPr lang="pl-PL" sz="3600" b="1" dirty="0" err="1">
                <a:solidFill>
                  <a:srgbClr val="002060"/>
                </a:solidFill>
                <a:latin typeface="Times New Roman" pitchFamily="16" charset="0"/>
              </a:rPr>
              <a:t>Primary</a:t>
            </a:r>
            <a:r>
              <a:rPr lang="pl-PL" sz="36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3600" b="1" dirty="0" err="1">
                <a:solidFill>
                  <a:srgbClr val="002060"/>
                </a:solidFill>
                <a:latin typeface="Times New Roman" pitchFamily="16" charset="0"/>
              </a:rPr>
              <a:t>School</a:t>
            </a:r>
            <a:r>
              <a:rPr lang="pl-PL" sz="36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3600" b="1" dirty="0" err="1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3600" b="1" dirty="0">
                <a:solidFill>
                  <a:srgbClr val="002060"/>
                </a:solidFill>
                <a:latin typeface="Times New Roman" pitchFamily="16" charset="0"/>
              </a:rPr>
              <a:t> Kierlikówka </a:t>
            </a:r>
          </a:p>
        </p:txBody>
      </p:sp>
      <p:pic>
        <p:nvPicPr>
          <p:cNvPr id="4" name="Secret Base - Anohana ED (Acoustic Guitar)ă€Tabsă€‘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The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Wawel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Castle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Cracow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17409" name="Picture 1" descr="C:\Users\KLAUDIA\Desktop\Waw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1428736"/>
            <a:ext cx="7438999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St.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Mary’s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Basilica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Cracow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15362" name="Picture 2" descr="C:\Users\KLAUDIA\Desktop\Kościół Mariac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4981556" cy="52285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Tauron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Arena Kraków </a:t>
            </a:r>
          </a:p>
        </p:txBody>
      </p:sp>
      <p:pic>
        <p:nvPicPr>
          <p:cNvPr id="11265" name="Picture 1" descr="C:\Users\KLAUDIA\Desktop\Tau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7732168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Wieliczka Salt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Mine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9217" name="Picture 1" descr="C:\Users\KLAUDIA\Desktop\th1_6467_wielic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8062417" cy="53721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The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Tatra Mountains </a:t>
            </a:r>
          </a:p>
        </p:txBody>
      </p:sp>
      <p:sp>
        <p:nvSpPr>
          <p:cNvPr id="6146" name="AutoShape 2" descr="Znalezione obrazy dla zapytania tat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8" name="AutoShape 4" descr="Znalezione obrazy dla zapytania tat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538288"/>
            <a:ext cx="42862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69" name="Picture 1" descr="C:\Users\KLAUDIA\Desktop\Gó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8516697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Ski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Jumping 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Hill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Zakopane </a:t>
            </a:r>
          </a:p>
        </p:txBody>
      </p:sp>
      <p:pic>
        <p:nvPicPr>
          <p:cNvPr id="5122" name="Picture 2" descr="C:\Users\KLAUDIA\Desktop\Skocznia Zakop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810396" cy="510779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The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Krupówki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Promenade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 Zakopane 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3074" name="Picture 2" descr="C:\Users\KLAUDIA\Desktop\Krupów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358082" cy="489772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952194"/>
          </a:xfrm>
        </p:spPr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sz="7200" b="1" dirty="0" smtClean="0">
                <a:solidFill>
                  <a:srgbClr val="002060"/>
                </a:solidFill>
                <a:latin typeface="Monotype Corsiva" pitchFamily="66" charset="0"/>
              </a:rPr>
              <a:t>WE ARE WAITING FOR YOU </a:t>
            </a:r>
          </a:p>
          <a:p>
            <a:pPr algn="ctr">
              <a:buNone/>
            </a:pPr>
            <a:r>
              <a:rPr lang="pl-PL" sz="7200" b="1" dirty="0" smtClean="0">
                <a:solidFill>
                  <a:srgbClr val="002060"/>
                </a:solidFill>
                <a:latin typeface="Monotype Corsiva" pitchFamily="66" charset="0"/>
              </a:rPr>
              <a:t>IN POLAND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43937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Public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Primary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School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in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Kierlikówka </a:t>
            </a:r>
          </a:p>
        </p:txBody>
      </p:sp>
      <p:pic>
        <p:nvPicPr>
          <p:cNvPr id="49153" name="Picture 1" descr="C:\Users\KLAUDIA\Desktop\Szkoł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Our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School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Patron </a:t>
            </a:r>
            <a:b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Edward Dembowski </a:t>
            </a:r>
          </a:p>
        </p:txBody>
      </p:sp>
      <p:pic>
        <p:nvPicPr>
          <p:cNvPr id="47105" name="Picture 1" descr="C:\Users\KLAUDIA\Desktop\Pat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738707" cy="47387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85750" y="285750"/>
            <a:ext cx="8501063" cy="5929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Education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divided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into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stages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O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stage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Kindergarten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(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children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aged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5-6)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I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stage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Grades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1-3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II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stage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Grades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4-8 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  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number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type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of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subjects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depend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on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stage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    In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final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year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take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leaving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exam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3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subjects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Polish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maths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, foreign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language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From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year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2021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exam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will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consist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of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four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subjects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: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English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maths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, foreign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language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fourth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subject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chosen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by a student.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28596" y="1214422"/>
            <a:ext cx="8286808" cy="49292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There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are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106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at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our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.  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0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– 25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1 – 19 </a:t>
            </a:r>
            <a:r>
              <a:rPr lang="pl-PL" sz="2700" dirty="0" err="1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endParaRPr lang="pl-PL" sz="27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2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– 15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3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– 10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4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– 9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5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– 9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700" dirty="0">
                <a:solidFill>
                  <a:srgbClr val="000000"/>
                </a:solidFill>
                <a:latin typeface="Times New Roman" pitchFamily="16" charset="0"/>
              </a:rPr>
              <a:t>6 – 14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7 – 13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endParaRPr lang="pl-PL" sz="27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Grade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8 – 7 </a:t>
            </a:r>
            <a:r>
              <a:rPr lang="pl-PL" sz="2700" dirty="0" err="1" smtClean="0">
                <a:solidFill>
                  <a:srgbClr val="000000"/>
                </a:solidFill>
                <a:latin typeface="Times New Roman" pitchFamily="16" charset="0"/>
              </a:rPr>
              <a:t>students</a:t>
            </a:r>
            <a:r>
              <a:rPr lang="pl-PL" sz="27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endParaRPr lang="pl-PL" sz="27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Students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28625" y="928688"/>
            <a:ext cx="822960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Headmaster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Biology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Beata Stochel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Maths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Secretary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Miss Paulina Więcław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Maths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Physics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Agata Statek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English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Citizenship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Education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Miss Klaudia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Matras</a:t>
            </a:r>
            <a:endParaRPr 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Geography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Alicja Mucha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Chemistry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Paulina Krawczyk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Polish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Izabela Sroka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PE and Science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Dorota Grabowska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RE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Ks. Zbigniew Wachowicz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 smtClean="0">
                <a:solidFill>
                  <a:srgbClr val="000000"/>
                </a:solidFill>
                <a:latin typeface="Times New Roman" pitchFamily="16" charset="0"/>
              </a:rPr>
              <a:t>History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6" charset="0"/>
              </a:rPr>
              <a:t>Polish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6" charset="0"/>
              </a:rPr>
              <a:t>Career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6" charset="0"/>
              </a:rPr>
              <a:t>Counselling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Teacher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Mrs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Bożena 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Grabowska</a:t>
            </a: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Char char="v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55588" hangingPunct="1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pl-PL" sz="2800" dirty="0">
              <a:solidFill>
                <a:srgbClr val="000000"/>
              </a:solidFill>
              <a:latin typeface="Lucida Sans Unicode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err="1">
                <a:solidFill>
                  <a:srgbClr val="002060"/>
                </a:solidFill>
                <a:latin typeface="Times New Roman" pitchFamily="16" charset="0"/>
              </a:rPr>
              <a:t>Teaching</a:t>
            </a:r>
            <a:r>
              <a:rPr lang="pl-PL" sz="4100" b="1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staff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 smtClean="0">
                <a:solidFill>
                  <a:srgbClr val="002060"/>
                </a:solidFill>
                <a:latin typeface="Times New Roman" pitchFamily="16" charset="0"/>
              </a:rPr>
              <a:t>Teaching</a:t>
            </a:r>
            <a:r>
              <a:rPr lang="pl-PL" b="1" dirty="0" smtClean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  <a:latin typeface="Times New Roman" pitchFamily="16" charset="0"/>
              </a:rPr>
              <a:t>staff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214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Elementary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Joanna Kukla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Elementary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Małgorzata Dudziak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Elementary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Art,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Miss Kinga Górka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Małgorzata Łukasik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Security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Bogdan Grabowski 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German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Barbara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Burkowicz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0034" y="1071546"/>
            <a:ext cx="8286808" cy="5429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4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2800" dirty="0" err="1" smtClean="0">
                <a:solidFill>
                  <a:srgbClr val="000000"/>
                </a:solidFill>
                <a:latin typeface="Times New Roman" pitchFamily="16" charset="0"/>
              </a:rPr>
              <a:t>Our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latin typeface="Times New Roman" pitchFamily="16" charset="0"/>
              </a:rPr>
              <a:t>school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situated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small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village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of Kierlikówka.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village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about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fifty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kilometers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away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from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one of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most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recognisable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Polish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cities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world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-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Cracow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. Kierlikówka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one of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the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seven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villages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Trzciana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Borough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It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situated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Bochnia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County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in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southern </a:t>
            </a:r>
            <a:r>
              <a:rPr lang="pl-PL" sz="2800" dirty="0" err="1">
                <a:solidFill>
                  <a:srgbClr val="000000"/>
                </a:solidFill>
                <a:latin typeface="Times New Roman" pitchFamily="16" charset="0"/>
              </a:rPr>
              <a:t>Lesser</a:t>
            </a:r>
            <a:r>
              <a:rPr lang="pl-PL" sz="2800" dirty="0">
                <a:solidFill>
                  <a:srgbClr val="000000"/>
                </a:solidFill>
                <a:latin typeface="Times New Roman" pitchFamily="16" charset="0"/>
              </a:rPr>
              <a:t> Poland.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pl-PL" sz="4100" b="1" dirty="0" smtClean="0">
                <a:solidFill>
                  <a:srgbClr val="002060"/>
                </a:solidFill>
                <a:latin typeface="Times New Roman" pitchFamily="16" charset="0"/>
              </a:rPr>
              <a:t>My </a:t>
            </a:r>
            <a:r>
              <a:rPr lang="pl-PL" sz="4100" b="1" dirty="0" err="1" smtClean="0">
                <a:solidFill>
                  <a:srgbClr val="002060"/>
                </a:solidFill>
                <a:latin typeface="Times New Roman" pitchFamily="16" charset="0"/>
              </a:rPr>
              <a:t>town</a:t>
            </a:r>
            <a:endParaRPr lang="pl-PL" sz="4100" b="1" dirty="0">
              <a:solidFill>
                <a:srgbClr val="002060"/>
              </a:solidFill>
              <a:latin typeface="Times New Roman" pitchFamily="16" charset="0"/>
            </a:endParaRPr>
          </a:p>
        </p:txBody>
      </p:sp>
      <p:pic>
        <p:nvPicPr>
          <p:cNvPr id="36866" name="Picture 2" descr="Panorama Kierlikówk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14752"/>
            <a:ext cx="5572164" cy="262444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654</Words>
  <PresentationFormat>Pokaz na ekranie (4:3)</PresentationFormat>
  <Paragraphs>110</Paragraphs>
  <Slides>27</Slides>
  <Notes>23</Notes>
  <HiddenSlides>0</HiddenSlides>
  <MMClips>2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Wierzchołek</vt:lpstr>
      <vt:lpstr>1_Wierzchołek</vt:lpstr>
      <vt:lpstr>My school My town My country </vt:lpstr>
      <vt:lpstr>Public Primary School in Kierlikówka </vt:lpstr>
      <vt:lpstr>Public Primary School in Kierlikówka </vt:lpstr>
      <vt:lpstr>Our School Patron  Edward Dembowski </vt:lpstr>
      <vt:lpstr>Slajd 5</vt:lpstr>
      <vt:lpstr>Students</vt:lpstr>
      <vt:lpstr>Teaching staff</vt:lpstr>
      <vt:lpstr>Teaching staff</vt:lpstr>
      <vt:lpstr>My town</vt:lpstr>
      <vt:lpstr>Poland </vt:lpstr>
      <vt:lpstr>Slajd 11</vt:lpstr>
      <vt:lpstr>Slajd 12</vt:lpstr>
      <vt:lpstr>Slajd 13</vt:lpstr>
      <vt:lpstr>Warsaw- The Capital City </vt:lpstr>
      <vt:lpstr>Presidential Palace in Warsaw</vt:lpstr>
      <vt:lpstr>Old Town in Warsaw</vt:lpstr>
      <vt:lpstr>The Warsaw Mermaid </vt:lpstr>
      <vt:lpstr>Cracow </vt:lpstr>
      <vt:lpstr>The Main Market Square in Cracow </vt:lpstr>
      <vt:lpstr>The Wawel Castle in Cracow </vt:lpstr>
      <vt:lpstr>St. Mary’s Basilica in Cracow </vt:lpstr>
      <vt:lpstr>Tauron Arena Kraków </vt:lpstr>
      <vt:lpstr>Wieliczka Salt Mine </vt:lpstr>
      <vt:lpstr>The Tatra Mountains </vt:lpstr>
      <vt:lpstr>Ski Jumping Hill in Zakopane </vt:lpstr>
      <vt:lpstr>The Krupówki Promenade in Zakopane 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My town My country</dc:title>
  <dc:creator>KLAUDIA</dc:creator>
  <cp:lastModifiedBy>KLAUDIA</cp:lastModifiedBy>
  <cp:revision>59</cp:revision>
  <cp:lastPrinted>1601-01-01T00:00:00Z</cp:lastPrinted>
  <dcterms:created xsi:type="dcterms:W3CDTF">1601-01-01T00:00:00Z</dcterms:created>
  <dcterms:modified xsi:type="dcterms:W3CDTF">2019-10-30T12:30:28Z</dcterms:modified>
</cp:coreProperties>
</file>