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E73209C-2162-4A10-9AEA-DB614AA41CD1}" type="datetimeFigureOut">
              <a:rPr lang="fr-FR" smtClean="0"/>
              <a:pPr/>
              <a:t>07/10/2021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73131E-876D-4838-B203-A7CFE3CDCFE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E73209C-2162-4A10-9AEA-DB614AA41CD1}" type="datetimeFigureOut">
              <a:rPr lang="fr-FR" smtClean="0"/>
              <a:pPr/>
              <a:t>07/10/2021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73131E-876D-4838-B203-A7CFE3CDCFE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E73209C-2162-4A10-9AEA-DB614AA41CD1}" type="datetimeFigureOut">
              <a:rPr lang="fr-FR" smtClean="0"/>
              <a:pPr/>
              <a:t>07/10/2021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73131E-876D-4838-B203-A7CFE3CDCFE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E73209C-2162-4A10-9AEA-DB614AA41CD1}" type="datetimeFigureOut">
              <a:rPr lang="fr-FR" smtClean="0"/>
              <a:pPr/>
              <a:t>07/10/2021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73131E-876D-4838-B203-A7CFE3CDCFE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E73209C-2162-4A10-9AEA-DB614AA41CD1}" type="datetimeFigureOut">
              <a:rPr lang="fr-FR" smtClean="0"/>
              <a:pPr/>
              <a:t>07/10/2021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73131E-876D-4838-B203-A7CFE3CDCFE4}"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E73209C-2162-4A10-9AEA-DB614AA41CD1}" type="datetimeFigureOut">
              <a:rPr lang="fr-FR" smtClean="0"/>
              <a:pPr/>
              <a:t>07/10/2021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173131E-876D-4838-B203-A7CFE3CDCFE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E73209C-2162-4A10-9AEA-DB614AA41CD1}" type="datetimeFigureOut">
              <a:rPr lang="fr-FR" smtClean="0"/>
              <a:pPr/>
              <a:t>07/10/2021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173131E-876D-4838-B203-A7CFE3CDCFE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E73209C-2162-4A10-9AEA-DB614AA41CD1}" type="datetimeFigureOut">
              <a:rPr lang="fr-FR" smtClean="0"/>
              <a:pPr/>
              <a:t>07/10/2021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173131E-876D-4838-B203-A7CFE3CDCFE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E73209C-2162-4A10-9AEA-DB614AA41CD1}" type="datetimeFigureOut">
              <a:rPr lang="fr-FR" smtClean="0"/>
              <a:pPr/>
              <a:t>07/10/2021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173131E-876D-4838-B203-A7CFE3CDCFE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E73209C-2162-4A10-9AEA-DB614AA41CD1}" type="datetimeFigureOut">
              <a:rPr lang="fr-FR" smtClean="0"/>
              <a:pPr/>
              <a:t>07/10/2021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173131E-876D-4838-B203-A7CFE3CDCFE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E73209C-2162-4A10-9AEA-DB614AA41CD1}" type="datetimeFigureOut">
              <a:rPr lang="fr-FR" smtClean="0"/>
              <a:pPr/>
              <a:t>07/10/2021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173131E-876D-4838-B203-A7CFE3CDCFE4}"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73209C-2162-4A10-9AEA-DB614AA41CD1}" type="datetimeFigureOut">
              <a:rPr lang="fr-FR" smtClean="0"/>
              <a:pPr/>
              <a:t>07/10/2021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73131E-876D-4838-B203-A7CFE3CDCFE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err="1" smtClean="0"/>
              <a:t>Dissemination</a:t>
            </a:r>
            <a:r>
              <a:rPr lang="fr-FR" dirty="0" smtClean="0"/>
              <a:t> Erasmus</a:t>
            </a:r>
            <a:endParaRPr lang="fr-FR" dirty="0"/>
          </a:p>
        </p:txBody>
      </p:sp>
      <p:sp>
        <p:nvSpPr>
          <p:cNvPr id="3" name="Sous-titre 2"/>
          <p:cNvSpPr>
            <a:spLocks noGrp="1"/>
          </p:cNvSpPr>
          <p:nvPr>
            <p:ph type="subTitle" idx="1"/>
          </p:nvPr>
        </p:nvSpPr>
        <p:spPr/>
        <p:txBody>
          <a:bodyPr/>
          <a:lstStyle/>
          <a:p>
            <a:r>
              <a:rPr lang="fr-FR" dirty="0" err="1" smtClean="0">
                <a:solidFill>
                  <a:srgbClr val="FF0000"/>
                </a:solidFill>
              </a:rPr>
              <a:t>Activity</a:t>
            </a:r>
            <a:r>
              <a:rPr lang="fr-FR" dirty="0" smtClean="0">
                <a:solidFill>
                  <a:srgbClr val="FF0000"/>
                </a:solidFill>
              </a:rPr>
              <a:t> </a:t>
            </a:r>
            <a:r>
              <a:rPr lang="fr-FR" dirty="0" smtClean="0">
                <a:solidFill>
                  <a:srgbClr val="FF0000"/>
                </a:solidFill>
              </a:rPr>
              <a:t>2</a:t>
            </a:r>
            <a:endParaRPr lang="fr-FR"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rial Narrow" pitchFamily="34" charset="0"/>
              </a:rPr>
              <a:t>Stand up for </a:t>
            </a:r>
            <a:r>
              <a:rPr lang="fr-FR" dirty="0" err="1" smtClean="0">
                <a:solidFill>
                  <a:srgbClr val="FF0000"/>
                </a:solidFill>
                <a:latin typeface="Arial Narrow" pitchFamily="34" charset="0"/>
              </a:rPr>
              <a:t>Greek</a:t>
            </a:r>
            <a:r>
              <a:rPr lang="fr-FR" dirty="0" smtClean="0">
                <a:solidFill>
                  <a:srgbClr val="FF0000"/>
                </a:solidFill>
                <a:latin typeface="Arial Narrow" pitchFamily="34" charset="0"/>
              </a:rPr>
              <a:t> / </a:t>
            </a:r>
            <a:r>
              <a:rPr lang="fr-FR" dirty="0" err="1" smtClean="0">
                <a:solidFill>
                  <a:srgbClr val="FF0000"/>
                </a:solidFill>
                <a:latin typeface="Arial Narrow" pitchFamily="34" charset="0"/>
              </a:rPr>
              <a:t>Sit</a:t>
            </a:r>
            <a:r>
              <a:rPr lang="fr-FR" dirty="0" smtClean="0">
                <a:solidFill>
                  <a:srgbClr val="FF0000"/>
                </a:solidFill>
                <a:latin typeface="Arial Narrow" pitchFamily="34" charset="0"/>
              </a:rPr>
              <a:t> down for Roman</a:t>
            </a:r>
            <a:br>
              <a:rPr lang="fr-FR" dirty="0" smtClean="0">
                <a:solidFill>
                  <a:srgbClr val="FF0000"/>
                </a:solidFill>
                <a:latin typeface="Arial Narrow" pitchFamily="34" charset="0"/>
              </a:rPr>
            </a:br>
            <a:endParaRPr lang="fr-FR" dirty="0"/>
          </a:p>
        </p:txBody>
      </p:sp>
      <p:sp>
        <p:nvSpPr>
          <p:cNvPr id="3" name="Espace réservé du contenu 2"/>
          <p:cNvSpPr>
            <a:spLocks noGrp="1"/>
          </p:cNvSpPr>
          <p:nvPr>
            <p:ph idx="1"/>
          </p:nvPr>
        </p:nvSpPr>
        <p:spPr/>
        <p:txBody>
          <a:bodyPr>
            <a:normAutofit/>
          </a:bodyPr>
          <a:lstStyle/>
          <a:p>
            <a:pPr algn="ctr">
              <a:buNone/>
            </a:pPr>
            <a:r>
              <a:rPr lang="fr-FR" sz="8000" dirty="0" smtClean="0"/>
              <a:t>Artémis</a:t>
            </a:r>
          </a:p>
          <a:p>
            <a:pPr algn="ctr">
              <a:buNone/>
            </a:pPr>
            <a:r>
              <a:rPr lang="fr-FR" sz="8000" dirty="0" smtClean="0"/>
              <a:t>(déesse grecque)</a:t>
            </a:r>
            <a:endParaRPr lang="fr-FR" sz="8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rial Narrow" pitchFamily="34" charset="0"/>
              </a:rPr>
              <a:t>Stand up for </a:t>
            </a:r>
            <a:r>
              <a:rPr lang="fr-FR" dirty="0" err="1" smtClean="0">
                <a:solidFill>
                  <a:srgbClr val="FF0000"/>
                </a:solidFill>
                <a:latin typeface="Arial Narrow" pitchFamily="34" charset="0"/>
              </a:rPr>
              <a:t>Greek</a:t>
            </a:r>
            <a:r>
              <a:rPr lang="fr-FR" dirty="0" smtClean="0">
                <a:solidFill>
                  <a:srgbClr val="FF0000"/>
                </a:solidFill>
                <a:latin typeface="Arial Narrow" pitchFamily="34" charset="0"/>
              </a:rPr>
              <a:t> / </a:t>
            </a:r>
            <a:r>
              <a:rPr lang="fr-FR" dirty="0" err="1" smtClean="0">
                <a:solidFill>
                  <a:srgbClr val="FF0000"/>
                </a:solidFill>
                <a:latin typeface="Arial Narrow" pitchFamily="34" charset="0"/>
              </a:rPr>
              <a:t>Sit</a:t>
            </a:r>
            <a:r>
              <a:rPr lang="fr-FR" dirty="0" smtClean="0">
                <a:solidFill>
                  <a:srgbClr val="FF0000"/>
                </a:solidFill>
                <a:latin typeface="Arial Narrow" pitchFamily="34" charset="0"/>
              </a:rPr>
              <a:t> down for Roman</a:t>
            </a:r>
            <a:br>
              <a:rPr lang="fr-FR" dirty="0" smtClean="0">
                <a:solidFill>
                  <a:srgbClr val="FF0000"/>
                </a:solidFill>
                <a:latin typeface="Arial Narrow" pitchFamily="34" charset="0"/>
              </a:rPr>
            </a:br>
            <a:endParaRPr lang="fr-FR" dirty="0"/>
          </a:p>
        </p:txBody>
      </p:sp>
      <p:sp>
        <p:nvSpPr>
          <p:cNvPr id="3" name="Espace réservé du contenu 2"/>
          <p:cNvSpPr>
            <a:spLocks noGrp="1"/>
          </p:cNvSpPr>
          <p:nvPr>
            <p:ph idx="1"/>
          </p:nvPr>
        </p:nvSpPr>
        <p:spPr/>
        <p:txBody>
          <a:bodyPr>
            <a:normAutofit/>
          </a:bodyPr>
          <a:lstStyle/>
          <a:p>
            <a:pPr algn="ctr">
              <a:buNone/>
            </a:pPr>
            <a:r>
              <a:rPr lang="fr-FR" sz="8000" dirty="0" smtClean="0"/>
              <a:t>Neptune</a:t>
            </a:r>
          </a:p>
          <a:p>
            <a:pPr algn="ctr">
              <a:buNone/>
            </a:pPr>
            <a:endParaRPr lang="fr-FR" sz="8000" dirty="0" smtClean="0"/>
          </a:p>
          <a:p>
            <a:pPr algn="ctr">
              <a:buNone/>
            </a:pPr>
            <a:endParaRPr lang="fr-FR" sz="8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rial Narrow" pitchFamily="34" charset="0"/>
              </a:rPr>
              <a:t>Stand up for </a:t>
            </a:r>
            <a:r>
              <a:rPr lang="fr-FR" dirty="0" err="1" smtClean="0">
                <a:solidFill>
                  <a:srgbClr val="FF0000"/>
                </a:solidFill>
                <a:latin typeface="Arial Narrow" pitchFamily="34" charset="0"/>
              </a:rPr>
              <a:t>Greek</a:t>
            </a:r>
            <a:r>
              <a:rPr lang="fr-FR" dirty="0" smtClean="0">
                <a:solidFill>
                  <a:srgbClr val="FF0000"/>
                </a:solidFill>
                <a:latin typeface="Arial Narrow" pitchFamily="34" charset="0"/>
              </a:rPr>
              <a:t> / </a:t>
            </a:r>
            <a:r>
              <a:rPr lang="fr-FR" dirty="0" err="1" smtClean="0">
                <a:solidFill>
                  <a:srgbClr val="FF0000"/>
                </a:solidFill>
                <a:latin typeface="Arial Narrow" pitchFamily="34" charset="0"/>
              </a:rPr>
              <a:t>Sit</a:t>
            </a:r>
            <a:r>
              <a:rPr lang="fr-FR" dirty="0" smtClean="0">
                <a:solidFill>
                  <a:srgbClr val="FF0000"/>
                </a:solidFill>
                <a:latin typeface="Arial Narrow" pitchFamily="34" charset="0"/>
              </a:rPr>
              <a:t> down for Roman</a:t>
            </a:r>
            <a:br>
              <a:rPr lang="fr-FR" dirty="0" smtClean="0">
                <a:solidFill>
                  <a:srgbClr val="FF0000"/>
                </a:solidFill>
                <a:latin typeface="Arial Narrow" pitchFamily="34" charset="0"/>
              </a:rPr>
            </a:br>
            <a:endParaRPr lang="fr-FR" dirty="0"/>
          </a:p>
        </p:txBody>
      </p:sp>
      <p:sp>
        <p:nvSpPr>
          <p:cNvPr id="3" name="Espace réservé du contenu 2"/>
          <p:cNvSpPr>
            <a:spLocks noGrp="1"/>
          </p:cNvSpPr>
          <p:nvPr>
            <p:ph idx="1"/>
          </p:nvPr>
        </p:nvSpPr>
        <p:spPr/>
        <p:txBody>
          <a:bodyPr>
            <a:normAutofit/>
          </a:bodyPr>
          <a:lstStyle/>
          <a:p>
            <a:pPr algn="ctr">
              <a:buNone/>
            </a:pPr>
            <a:r>
              <a:rPr lang="fr-FR" sz="8000" dirty="0" smtClean="0"/>
              <a:t>Neptune</a:t>
            </a:r>
          </a:p>
          <a:p>
            <a:pPr algn="ctr">
              <a:buNone/>
            </a:pPr>
            <a:r>
              <a:rPr lang="fr-FR" sz="8000" dirty="0" smtClean="0"/>
              <a:t>(romain</a:t>
            </a:r>
            <a:r>
              <a:rPr lang="fr-FR" sz="8000" dirty="0" smtClean="0"/>
              <a:t>)</a:t>
            </a:r>
          </a:p>
          <a:p>
            <a:pPr algn="ctr">
              <a:buNone/>
            </a:pPr>
            <a:endParaRPr lang="fr-FR" sz="8000" dirty="0" smtClean="0"/>
          </a:p>
          <a:p>
            <a:pPr algn="ctr">
              <a:buNone/>
            </a:pPr>
            <a:endParaRPr lang="fr-FR" sz="8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rial Narrow" pitchFamily="34" charset="0"/>
              </a:rPr>
              <a:t>Stand up for </a:t>
            </a:r>
            <a:r>
              <a:rPr lang="fr-FR" dirty="0" err="1" smtClean="0">
                <a:solidFill>
                  <a:srgbClr val="FF0000"/>
                </a:solidFill>
                <a:latin typeface="Arial Narrow" pitchFamily="34" charset="0"/>
              </a:rPr>
              <a:t>Greek</a:t>
            </a:r>
            <a:r>
              <a:rPr lang="fr-FR" dirty="0" smtClean="0">
                <a:solidFill>
                  <a:srgbClr val="FF0000"/>
                </a:solidFill>
                <a:latin typeface="Arial Narrow" pitchFamily="34" charset="0"/>
              </a:rPr>
              <a:t> / </a:t>
            </a:r>
            <a:r>
              <a:rPr lang="fr-FR" dirty="0" err="1" smtClean="0">
                <a:solidFill>
                  <a:srgbClr val="FF0000"/>
                </a:solidFill>
                <a:latin typeface="Arial Narrow" pitchFamily="34" charset="0"/>
              </a:rPr>
              <a:t>Sit</a:t>
            </a:r>
            <a:r>
              <a:rPr lang="fr-FR" dirty="0" smtClean="0">
                <a:solidFill>
                  <a:srgbClr val="FF0000"/>
                </a:solidFill>
                <a:latin typeface="Arial Narrow" pitchFamily="34" charset="0"/>
              </a:rPr>
              <a:t> down for Roman</a:t>
            </a:r>
            <a:br>
              <a:rPr lang="fr-FR" dirty="0" smtClean="0">
                <a:solidFill>
                  <a:srgbClr val="FF0000"/>
                </a:solidFill>
                <a:latin typeface="Arial Narrow" pitchFamily="34" charset="0"/>
              </a:rPr>
            </a:br>
            <a:endParaRPr lang="fr-FR" dirty="0"/>
          </a:p>
        </p:txBody>
      </p:sp>
      <p:sp>
        <p:nvSpPr>
          <p:cNvPr id="3" name="Espace réservé du contenu 2"/>
          <p:cNvSpPr>
            <a:spLocks noGrp="1"/>
          </p:cNvSpPr>
          <p:nvPr>
            <p:ph idx="1"/>
          </p:nvPr>
        </p:nvSpPr>
        <p:spPr/>
        <p:txBody>
          <a:bodyPr>
            <a:normAutofit/>
          </a:bodyPr>
          <a:lstStyle/>
          <a:p>
            <a:pPr algn="ctr">
              <a:buNone/>
            </a:pPr>
            <a:r>
              <a:rPr lang="fr-FR" sz="8000" dirty="0" smtClean="0"/>
              <a:t>Aphrodite</a:t>
            </a:r>
          </a:p>
          <a:p>
            <a:pPr algn="ctr">
              <a:buNone/>
            </a:pPr>
            <a:endParaRPr lang="fr-FR" sz="8000" dirty="0" smtClean="0"/>
          </a:p>
          <a:p>
            <a:pPr algn="ctr">
              <a:buNone/>
            </a:pPr>
            <a:endParaRPr lang="fr-FR" sz="8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rial Narrow" pitchFamily="34" charset="0"/>
              </a:rPr>
              <a:t>Stand up for </a:t>
            </a:r>
            <a:r>
              <a:rPr lang="fr-FR" dirty="0" err="1" smtClean="0">
                <a:solidFill>
                  <a:srgbClr val="FF0000"/>
                </a:solidFill>
                <a:latin typeface="Arial Narrow" pitchFamily="34" charset="0"/>
              </a:rPr>
              <a:t>Greek</a:t>
            </a:r>
            <a:r>
              <a:rPr lang="fr-FR" dirty="0" smtClean="0">
                <a:solidFill>
                  <a:srgbClr val="FF0000"/>
                </a:solidFill>
                <a:latin typeface="Arial Narrow" pitchFamily="34" charset="0"/>
              </a:rPr>
              <a:t> / </a:t>
            </a:r>
            <a:r>
              <a:rPr lang="fr-FR" dirty="0" err="1" smtClean="0">
                <a:solidFill>
                  <a:srgbClr val="FF0000"/>
                </a:solidFill>
                <a:latin typeface="Arial Narrow" pitchFamily="34" charset="0"/>
              </a:rPr>
              <a:t>Sit</a:t>
            </a:r>
            <a:r>
              <a:rPr lang="fr-FR" dirty="0" smtClean="0">
                <a:solidFill>
                  <a:srgbClr val="FF0000"/>
                </a:solidFill>
                <a:latin typeface="Arial Narrow" pitchFamily="34" charset="0"/>
              </a:rPr>
              <a:t> down for Roman</a:t>
            </a:r>
            <a:br>
              <a:rPr lang="fr-FR" dirty="0" smtClean="0">
                <a:solidFill>
                  <a:srgbClr val="FF0000"/>
                </a:solidFill>
                <a:latin typeface="Arial Narrow" pitchFamily="34" charset="0"/>
              </a:rPr>
            </a:br>
            <a:endParaRPr lang="fr-FR" dirty="0"/>
          </a:p>
        </p:txBody>
      </p:sp>
      <p:sp>
        <p:nvSpPr>
          <p:cNvPr id="3" name="Espace réservé du contenu 2"/>
          <p:cNvSpPr>
            <a:spLocks noGrp="1"/>
          </p:cNvSpPr>
          <p:nvPr>
            <p:ph idx="1"/>
          </p:nvPr>
        </p:nvSpPr>
        <p:spPr/>
        <p:txBody>
          <a:bodyPr>
            <a:normAutofit/>
          </a:bodyPr>
          <a:lstStyle/>
          <a:p>
            <a:pPr algn="ctr">
              <a:buNone/>
            </a:pPr>
            <a:r>
              <a:rPr lang="fr-FR" sz="8000" dirty="0" smtClean="0"/>
              <a:t>Aphrodite</a:t>
            </a:r>
          </a:p>
          <a:p>
            <a:pPr algn="ctr">
              <a:buNone/>
            </a:pPr>
            <a:r>
              <a:rPr lang="fr-FR" sz="8000" dirty="0" smtClean="0"/>
              <a:t>(grecque)</a:t>
            </a:r>
            <a:endParaRPr lang="fr-FR" sz="8000" dirty="0" smtClean="0"/>
          </a:p>
          <a:p>
            <a:pPr algn="ctr">
              <a:buNone/>
            </a:pPr>
            <a:endParaRPr lang="fr-FR" sz="8000" dirty="0" smtClean="0"/>
          </a:p>
          <a:p>
            <a:pPr algn="ctr">
              <a:buNone/>
            </a:pPr>
            <a:endParaRPr lang="fr-FR" sz="8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rial Narrow" pitchFamily="34" charset="0"/>
              </a:rPr>
              <a:t>Stand up for </a:t>
            </a:r>
            <a:r>
              <a:rPr lang="fr-FR" dirty="0" err="1" smtClean="0">
                <a:solidFill>
                  <a:srgbClr val="FF0000"/>
                </a:solidFill>
                <a:latin typeface="Arial Narrow" pitchFamily="34" charset="0"/>
              </a:rPr>
              <a:t>Greek</a:t>
            </a:r>
            <a:r>
              <a:rPr lang="fr-FR" dirty="0" smtClean="0">
                <a:solidFill>
                  <a:srgbClr val="FF0000"/>
                </a:solidFill>
                <a:latin typeface="Arial Narrow" pitchFamily="34" charset="0"/>
              </a:rPr>
              <a:t> / </a:t>
            </a:r>
            <a:r>
              <a:rPr lang="fr-FR" dirty="0" err="1" smtClean="0">
                <a:solidFill>
                  <a:srgbClr val="FF0000"/>
                </a:solidFill>
                <a:latin typeface="Arial Narrow" pitchFamily="34" charset="0"/>
              </a:rPr>
              <a:t>Sit</a:t>
            </a:r>
            <a:r>
              <a:rPr lang="fr-FR" dirty="0" smtClean="0">
                <a:solidFill>
                  <a:srgbClr val="FF0000"/>
                </a:solidFill>
                <a:latin typeface="Arial Narrow" pitchFamily="34" charset="0"/>
              </a:rPr>
              <a:t> down for Roman</a:t>
            </a:r>
            <a:br>
              <a:rPr lang="fr-FR" dirty="0" smtClean="0">
                <a:solidFill>
                  <a:srgbClr val="FF0000"/>
                </a:solidFill>
                <a:latin typeface="Arial Narrow" pitchFamily="34" charset="0"/>
              </a:rPr>
            </a:br>
            <a:endParaRPr lang="fr-FR" dirty="0"/>
          </a:p>
        </p:txBody>
      </p:sp>
      <p:sp>
        <p:nvSpPr>
          <p:cNvPr id="3" name="Espace réservé du contenu 2"/>
          <p:cNvSpPr>
            <a:spLocks noGrp="1"/>
          </p:cNvSpPr>
          <p:nvPr>
            <p:ph idx="1"/>
          </p:nvPr>
        </p:nvSpPr>
        <p:spPr/>
        <p:txBody>
          <a:bodyPr>
            <a:normAutofit/>
          </a:bodyPr>
          <a:lstStyle/>
          <a:p>
            <a:pPr algn="ctr">
              <a:buNone/>
            </a:pPr>
            <a:r>
              <a:rPr lang="fr-FR" sz="8000" dirty="0" smtClean="0"/>
              <a:t>Arès</a:t>
            </a:r>
          </a:p>
          <a:p>
            <a:pPr algn="ctr">
              <a:buNone/>
            </a:pPr>
            <a:endParaRPr lang="fr-FR" sz="8000" dirty="0" smtClean="0"/>
          </a:p>
          <a:p>
            <a:pPr algn="ctr">
              <a:buNone/>
            </a:pPr>
            <a:endParaRPr lang="fr-FR" sz="8000" dirty="0" smtClean="0"/>
          </a:p>
          <a:p>
            <a:pPr algn="ctr">
              <a:buNone/>
            </a:pPr>
            <a:endParaRPr lang="fr-FR" sz="8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rial Narrow" pitchFamily="34" charset="0"/>
              </a:rPr>
              <a:t>Stand up for </a:t>
            </a:r>
            <a:r>
              <a:rPr lang="fr-FR" dirty="0" err="1" smtClean="0">
                <a:solidFill>
                  <a:srgbClr val="FF0000"/>
                </a:solidFill>
                <a:latin typeface="Arial Narrow" pitchFamily="34" charset="0"/>
              </a:rPr>
              <a:t>Greek</a:t>
            </a:r>
            <a:r>
              <a:rPr lang="fr-FR" dirty="0" smtClean="0">
                <a:solidFill>
                  <a:srgbClr val="FF0000"/>
                </a:solidFill>
                <a:latin typeface="Arial Narrow" pitchFamily="34" charset="0"/>
              </a:rPr>
              <a:t> / </a:t>
            </a:r>
            <a:r>
              <a:rPr lang="fr-FR" dirty="0" err="1" smtClean="0">
                <a:solidFill>
                  <a:srgbClr val="FF0000"/>
                </a:solidFill>
                <a:latin typeface="Arial Narrow" pitchFamily="34" charset="0"/>
              </a:rPr>
              <a:t>Sit</a:t>
            </a:r>
            <a:r>
              <a:rPr lang="fr-FR" dirty="0" smtClean="0">
                <a:solidFill>
                  <a:srgbClr val="FF0000"/>
                </a:solidFill>
                <a:latin typeface="Arial Narrow" pitchFamily="34" charset="0"/>
              </a:rPr>
              <a:t> down for Roman</a:t>
            </a:r>
            <a:br>
              <a:rPr lang="fr-FR" dirty="0" smtClean="0">
                <a:solidFill>
                  <a:srgbClr val="FF0000"/>
                </a:solidFill>
                <a:latin typeface="Arial Narrow" pitchFamily="34" charset="0"/>
              </a:rPr>
            </a:br>
            <a:endParaRPr lang="fr-FR" dirty="0"/>
          </a:p>
        </p:txBody>
      </p:sp>
      <p:sp>
        <p:nvSpPr>
          <p:cNvPr id="3" name="Espace réservé du contenu 2"/>
          <p:cNvSpPr>
            <a:spLocks noGrp="1"/>
          </p:cNvSpPr>
          <p:nvPr>
            <p:ph idx="1"/>
          </p:nvPr>
        </p:nvSpPr>
        <p:spPr/>
        <p:txBody>
          <a:bodyPr>
            <a:normAutofit/>
          </a:bodyPr>
          <a:lstStyle/>
          <a:p>
            <a:pPr algn="ctr">
              <a:buNone/>
            </a:pPr>
            <a:r>
              <a:rPr lang="fr-FR" sz="8000" dirty="0" smtClean="0"/>
              <a:t>Arès</a:t>
            </a:r>
          </a:p>
          <a:p>
            <a:pPr algn="ctr">
              <a:buNone/>
            </a:pPr>
            <a:r>
              <a:rPr lang="fr-FR" sz="8000" dirty="0" smtClean="0"/>
              <a:t>(grec)</a:t>
            </a:r>
            <a:endParaRPr lang="fr-FR" sz="8000" dirty="0" smtClean="0"/>
          </a:p>
          <a:p>
            <a:pPr algn="ctr">
              <a:buNone/>
            </a:pPr>
            <a:endParaRPr lang="fr-FR" sz="8000" dirty="0" smtClean="0"/>
          </a:p>
          <a:p>
            <a:pPr algn="ctr">
              <a:buNone/>
            </a:pPr>
            <a:endParaRPr lang="fr-FR" sz="8000" dirty="0" smtClean="0"/>
          </a:p>
          <a:p>
            <a:pPr algn="ctr">
              <a:buNone/>
            </a:pPr>
            <a:endParaRPr lang="fr-FR" sz="8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rial Narrow" pitchFamily="34" charset="0"/>
              </a:rPr>
              <a:t>Stand up for </a:t>
            </a:r>
            <a:r>
              <a:rPr lang="fr-FR" dirty="0" err="1" smtClean="0">
                <a:solidFill>
                  <a:srgbClr val="FF0000"/>
                </a:solidFill>
                <a:latin typeface="Arial Narrow" pitchFamily="34" charset="0"/>
              </a:rPr>
              <a:t>Greek</a:t>
            </a:r>
            <a:r>
              <a:rPr lang="fr-FR" dirty="0" smtClean="0">
                <a:solidFill>
                  <a:srgbClr val="FF0000"/>
                </a:solidFill>
                <a:latin typeface="Arial Narrow" pitchFamily="34" charset="0"/>
              </a:rPr>
              <a:t> / </a:t>
            </a:r>
            <a:r>
              <a:rPr lang="fr-FR" dirty="0" err="1" smtClean="0">
                <a:solidFill>
                  <a:srgbClr val="FF0000"/>
                </a:solidFill>
                <a:latin typeface="Arial Narrow" pitchFamily="34" charset="0"/>
              </a:rPr>
              <a:t>Sit</a:t>
            </a:r>
            <a:r>
              <a:rPr lang="fr-FR" dirty="0" smtClean="0">
                <a:solidFill>
                  <a:srgbClr val="FF0000"/>
                </a:solidFill>
                <a:latin typeface="Arial Narrow" pitchFamily="34" charset="0"/>
              </a:rPr>
              <a:t> down for Roman</a:t>
            </a:r>
            <a:br>
              <a:rPr lang="fr-FR" dirty="0" smtClean="0">
                <a:solidFill>
                  <a:srgbClr val="FF0000"/>
                </a:solidFill>
                <a:latin typeface="Arial Narrow" pitchFamily="34" charset="0"/>
              </a:rPr>
            </a:br>
            <a:endParaRPr lang="fr-FR" dirty="0"/>
          </a:p>
        </p:txBody>
      </p:sp>
      <p:sp>
        <p:nvSpPr>
          <p:cNvPr id="3" name="Espace réservé du contenu 2"/>
          <p:cNvSpPr>
            <a:spLocks noGrp="1"/>
          </p:cNvSpPr>
          <p:nvPr>
            <p:ph idx="1"/>
          </p:nvPr>
        </p:nvSpPr>
        <p:spPr/>
        <p:txBody>
          <a:bodyPr>
            <a:normAutofit/>
          </a:bodyPr>
          <a:lstStyle/>
          <a:p>
            <a:pPr algn="ctr">
              <a:buNone/>
            </a:pPr>
            <a:r>
              <a:rPr lang="fr-FR" sz="8000" dirty="0" smtClean="0"/>
              <a:t>Hermès</a:t>
            </a:r>
          </a:p>
          <a:p>
            <a:pPr algn="ctr">
              <a:buNone/>
            </a:pPr>
            <a:endParaRPr lang="fr-FR" sz="8000" dirty="0" smtClean="0"/>
          </a:p>
          <a:p>
            <a:pPr algn="ctr">
              <a:buNone/>
            </a:pPr>
            <a:endParaRPr lang="fr-FR" sz="8000" dirty="0" smtClean="0"/>
          </a:p>
          <a:p>
            <a:pPr algn="ctr">
              <a:buNone/>
            </a:pPr>
            <a:endParaRPr lang="fr-FR" sz="8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rial Narrow" pitchFamily="34" charset="0"/>
              </a:rPr>
              <a:t>Stand up for </a:t>
            </a:r>
            <a:r>
              <a:rPr lang="fr-FR" dirty="0" err="1" smtClean="0">
                <a:solidFill>
                  <a:srgbClr val="FF0000"/>
                </a:solidFill>
                <a:latin typeface="Arial Narrow" pitchFamily="34" charset="0"/>
              </a:rPr>
              <a:t>Greek</a:t>
            </a:r>
            <a:r>
              <a:rPr lang="fr-FR" dirty="0" smtClean="0">
                <a:solidFill>
                  <a:srgbClr val="FF0000"/>
                </a:solidFill>
                <a:latin typeface="Arial Narrow" pitchFamily="34" charset="0"/>
              </a:rPr>
              <a:t> / </a:t>
            </a:r>
            <a:r>
              <a:rPr lang="fr-FR" dirty="0" err="1" smtClean="0">
                <a:solidFill>
                  <a:srgbClr val="FF0000"/>
                </a:solidFill>
                <a:latin typeface="Arial Narrow" pitchFamily="34" charset="0"/>
              </a:rPr>
              <a:t>Sit</a:t>
            </a:r>
            <a:r>
              <a:rPr lang="fr-FR" dirty="0" smtClean="0">
                <a:solidFill>
                  <a:srgbClr val="FF0000"/>
                </a:solidFill>
                <a:latin typeface="Arial Narrow" pitchFamily="34" charset="0"/>
              </a:rPr>
              <a:t> down for Roman</a:t>
            </a:r>
            <a:br>
              <a:rPr lang="fr-FR" dirty="0" smtClean="0">
                <a:solidFill>
                  <a:srgbClr val="FF0000"/>
                </a:solidFill>
                <a:latin typeface="Arial Narrow" pitchFamily="34" charset="0"/>
              </a:rPr>
            </a:br>
            <a:endParaRPr lang="fr-FR" dirty="0"/>
          </a:p>
        </p:txBody>
      </p:sp>
      <p:sp>
        <p:nvSpPr>
          <p:cNvPr id="3" name="Espace réservé du contenu 2"/>
          <p:cNvSpPr>
            <a:spLocks noGrp="1"/>
          </p:cNvSpPr>
          <p:nvPr>
            <p:ph idx="1"/>
          </p:nvPr>
        </p:nvSpPr>
        <p:spPr/>
        <p:txBody>
          <a:bodyPr>
            <a:normAutofit/>
          </a:bodyPr>
          <a:lstStyle/>
          <a:p>
            <a:pPr algn="ctr">
              <a:buNone/>
            </a:pPr>
            <a:r>
              <a:rPr lang="fr-FR" sz="8000" dirty="0" smtClean="0"/>
              <a:t>Hermès</a:t>
            </a:r>
          </a:p>
          <a:p>
            <a:pPr algn="ctr">
              <a:buNone/>
            </a:pPr>
            <a:r>
              <a:rPr lang="fr-FR" sz="8000" dirty="0" smtClean="0"/>
              <a:t>(grec)</a:t>
            </a:r>
            <a:endParaRPr lang="fr-FR" sz="8000" dirty="0" smtClean="0"/>
          </a:p>
          <a:p>
            <a:pPr algn="ctr">
              <a:buNone/>
            </a:pPr>
            <a:endParaRPr lang="fr-FR" sz="8000" dirty="0" smtClean="0"/>
          </a:p>
          <a:p>
            <a:pPr algn="ctr">
              <a:buNone/>
            </a:pPr>
            <a:endParaRPr lang="fr-FR" sz="8000" dirty="0" smtClean="0"/>
          </a:p>
          <a:p>
            <a:pPr algn="ctr">
              <a:buNone/>
            </a:pPr>
            <a:endParaRPr lang="fr-FR" sz="8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rial Narrow" pitchFamily="34" charset="0"/>
              </a:rPr>
              <a:t>Stand up for </a:t>
            </a:r>
            <a:r>
              <a:rPr lang="fr-FR" dirty="0" err="1" smtClean="0">
                <a:solidFill>
                  <a:srgbClr val="FF0000"/>
                </a:solidFill>
                <a:latin typeface="Arial Narrow" pitchFamily="34" charset="0"/>
              </a:rPr>
              <a:t>Greek</a:t>
            </a:r>
            <a:r>
              <a:rPr lang="fr-FR" dirty="0" smtClean="0">
                <a:solidFill>
                  <a:srgbClr val="FF0000"/>
                </a:solidFill>
                <a:latin typeface="Arial Narrow" pitchFamily="34" charset="0"/>
              </a:rPr>
              <a:t> / </a:t>
            </a:r>
            <a:r>
              <a:rPr lang="fr-FR" dirty="0" err="1" smtClean="0">
                <a:solidFill>
                  <a:srgbClr val="FF0000"/>
                </a:solidFill>
                <a:latin typeface="Arial Narrow" pitchFamily="34" charset="0"/>
              </a:rPr>
              <a:t>Sit</a:t>
            </a:r>
            <a:r>
              <a:rPr lang="fr-FR" dirty="0" smtClean="0">
                <a:solidFill>
                  <a:srgbClr val="FF0000"/>
                </a:solidFill>
                <a:latin typeface="Arial Narrow" pitchFamily="34" charset="0"/>
              </a:rPr>
              <a:t> down for Roman</a:t>
            </a:r>
            <a:br>
              <a:rPr lang="fr-FR" dirty="0" smtClean="0">
                <a:solidFill>
                  <a:srgbClr val="FF0000"/>
                </a:solidFill>
                <a:latin typeface="Arial Narrow" pitchFamily="34" charset="0"/>
              </a:rPr>
            </a:br>
            <a:endParaRPr lang="fr-FR" dirty="0"/>
          </a:p>
        </p:txBody>
      </p:sp>
      <p:sp>
        <p:nvSpPr>
          <p:cNvPr id="3" name="Espace réservé du contenu 2"/>
          <p:cNvSpPr>
            <a:spLocks noGrp="1"/>
          </p:cNvSpPr>
          <p:nvPr>
            <p:ph idx="1"/>
          </p:nvPr>
        </p:nvSpPr>
        <p:spPr/>
        <p:txBody>
          <a:bodyPr>
            <a:normAutofit/>
          </a:bodyPr>
          <a:lstStyle/>
          <a:p>
            <a:pPr algn="ctr">
              <a:buNone/>
            </a:pPr>
            <a:r>
              <a:rPr lang="fr-FR" sz="8000" dirty="0" smtClean="0"/>
              <a:t>Bacchus</a:t>
            </a:r>
            <a:endParaRPr lang="fr-FR" sz="8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Activity</a:t>
            </a:r>
            <a:r>
              <a:rPr lang="fr-FR" dirty="0" smtClean="0"/>
              <a:t> </a:t>
            </a:r>
            <a:r>
              <a:rPr lang="fr-FR" dirty="0" smtClean="0"/>
              <a:t>2 </a:t>
            </a:r>
            <a:r>
              <a:rPr lang="fr-FR" dirty="0" smtClean="0"/>
              <a:t>- TPR</a:t>
            </a:r>
            <a:endParaRPr lang="fr-FR" dirty="0"/>
          </a:p>
        </p:txBody>
      </p:sp>
      <p:sp>
        <p:nvSpPr>
          <p:cNvPr id="3" name="Espace réservé du contenu 2"/>
          <p:cNvSpPr>
            <a:spLocks noGrp="1"/>
          </p:cNvSpPr>
          <p:nvPr>
            <p:ph idx="1"/>
          </p:nvPr>
        </p:nvSpPr>
        <p:spPr/>
        <p:txBody>
          <a:bodyPr>
            <a:normAutofit/>
          </a:bodyPr>
          <a:lstStyle/>
          <a:p>
            <a:pPr>
              <a:buNone/>
            </a:pPr>
            <a:r>
              <a:rPr lang="fr-FR" sz="8000" dirty="0" smtClean="0">
                <a:solidFill>
                  <a:srgbClr val="FF0000"/>
                </a:solidFill>
              </a:rPr>
              <a:t>TPR = Total </a:t>
            </a:r>
            <a:r>
              <a:rPr lang="fr-FR" sz="8000" dirty="0" err="1" smtClean="0">
                <a:solidFill>
                  <a:srgbClr val="FF0000"/>
                </a:solidFill>
              </a:rPr>
              <a:t>Physical</a:t>
            </a:r>
            <a:r>
              <a:rPr lang="fr-FR" sz="8000" dirty="0" smtClean="0">
                <a:solidFill>
                  <a:srgbClr val="FF0000"/>
                </a:solidFill>
              </a:rPr>
              <a:t> </a:t>
            </a:r>
            <a:r>
              <a:rPr lang="fr-FR" sz="8000" dirty="0" err="1" smtClean="0">
                <a:solidFill>
                  <a:srgbClr val="FF0000"/>
                </a:solidFill>
              </a:rPr>
              <a:t>Response</a:t>
            </a:r>
            <a:endParaRPr lang="fr-FR" sz="8000"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rial Narrow" pitchFamily="34" charset="0"/>
              </a:rPr>
              <a:t>Stand up for </a:t>
            </a:r>
            <a:r>
              <a:rPr lang="fr-FR" dirty="0" err="1" smtClean="0">
                <a:solidFill>
                  <a:srgbClr val="FF0000"/>
                </a:solidFill>
                <a:latin typeface="Arial Narrow" pitchFamily="34" charset="0"/>
              </a:rPr>
              <a:t>Greek</a:t>
            </a:r>
            <a:r>
              <a:rPr lang="fr-FR" dirty="0" smtClean="0">
                <a:solidFill>
                  <a:srgbClr val="FF0000"/>
                </a:solidFill>
                <a:latin typeface="Arial Narrow" pitchFamily="34" charset="0"/>
              </a:rPr>
              <a:t> / </a:t>
            </a:r>
            <a:r>
              <a:rPr lang="fr-FR" dirty="0" err="1" smtClean="0">
                <a:solidFill>
                  <a:srgbClr val="FF0000"/>
                </a:solidFill>
                <a:latin typeface="Arial Narrow" pitchFamily="34" charset="0"/>
              </a:rPr>
              <a:t>Sit</a:t>
            </a:r>
            <a:r>
              <a:rPr lang="fr-FR" dirty="0" smtClean="0">
                <a:solidFill>
                  <a:srgbClr val="FF0000"/>
                </a:solidFill>
                <a:latin typeface="Arial Narrow" pitchFamily="34" charset="0"/>
              </a:rPr>
              <a:t> down for Roman</a:t>
            </a:r>
            <a:br>
              <a:rPr lang="fr-FR" dirty="0" smtClean="0">
                <a:solidFill>
                  <a:srgbClr val="FF0000"/>
                </a:solidFill>
                <a:latin typeface="Arial Narrow" pitchFamily="34" charset="0"/>
              </a:rPr>
            </a:br>
            <a:endParaRPr lang="fr-FR" dirty="0"/>
          </a:p>
        </p:txBody>
      </p:sp>
      <p:sp>
        <p:nvSpPr>
          <p:cNvPr id="3" name="Espace réservé du contenu 2"/>
          <p:cNvSpPr>
            <a:spLocks noGrp="1"/>
          </p:cNvSpPr>
          <p:nvPr>
            <p:ph idx="1"/>
          </p:nvPr>
        </p:nvSpPr>
        <p:spPr/>
        <p:txBody>
          <a:bodyPr>
            <a:normAutofit/>
          </a:bodyPr>
          <a:lstStyle/>
          <a:p>
            <a:pPr algn="ctr">
              <a:buNone/>
            </a:pPr>
            <a:r>
              <a:rPr lang="fr-FR" sz="8000" dirty="0" smtClean="0"/>
              <a:t>Bacchus</a:t>
            </a:r>
          </a:p>
          <a:p>
            <a:pPr algn="ctr">
              <a:buNone/>
            </a:pPr>
            <a:r>
              <a:rPr lang="fr-FR" sz="8000" dirty="0" smtClean="0"/>
              <a:t>(romain</a:t>
            </a:r>
            <a:r>
              <a:rPr lang="fr-FR" sz="8000" dirty="0" smtClean="0"/>
              <a:t>)</a:t>
            </a:r>
            <a:endParaRPr lang="fr-FR" sz="8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rial Narrow" pitchFamily="34" charset="0"/>
              </a:rPr>
              <a:t>Stand up for </a:t>
            </a:r>
            <a:r>
              <a:rPr lang="fr-FR" dirty="0" err="1" smtClean="0">
                <a:solidFill>
                  <a:srgbClr val="FF0000"/>
                </a:solidFill>
                <a:latin typeface="Arial Narrow" pitchFamily="34" charset="0"/>
              </a:rPr>
              <a:t>Greek</a:t>
            </a:r>
            <a:r>
              <a:rPr lang="fr-FR" dirty="0" smtClean="0">
                <a:solidFill>
                  <a:srgbClr val="FF0000"/>
                </a:solidFill>
                <a:latin typeface="Arial Narrow" pitchFamily="34" charset="0"/>
              </a:rPr>
              <a:t> / </a:t>
            </a:r>
            <a:r>
              <a:rPr lang="fr-FR" dirty="0" err="1" smtClean="0">
                <a:solidFill>
                  <a:srgbClr val="FF0000"/>
                </a:solidFill>
                <a:latin typeface="Arial Narrow" pitchFamily="34" charset="0"/>
              </a:rPr>
              <a:t>Sit</a:t>
            </a:r>
            <a:r>
              <a:rPr lang="fr-FR" dirty="0" smtClean="0">
                <a:solidFill>
                  <a:srgbClr val="FF0000"/>
                </a:solidFill>
                <a:latin typeface="Arial Narrow" pitchFamily="34" charset="0"/>
              </a:rPr>
              <a:t> down for Roman</a:t>
            </a:r>
            <a:br>
              <a:rPr lang="fr-FR" dirty="0" smtClean="0">
                <a:solidFill>
                  <a:srgbClr val="FF0000"/>
                </a:solidFill>
                <a:latin typeface="Arial Narrow" pitchFamily="34" charset="0"/>
              </a:rPr>
            </a:br>
            <a:endParaRPr lang="fr-FR" dirty="0"/>
          </a:p>
        </p:txBody>
      </p:sp>
      <p:sp>
        <p:nvSpPr>
          <p:cNvPr id="3" name="Espace réservé du contenu 2"/>
          <p:cNvSpPr>
            <a:spLocks noGrp="1"/>
          </p:cNvSpPr>
          <p:nvPr>
            <p:ph idx="1"/>
          </p:nvPr>
        </p:nvSpPr>
        <p:spPr/>
        <p:txBody>
          <a:bodyPr>
            <a:normAutofit/>
          </a:bodyPr>
          <a:lstStyle/>
          <a:p>
            <a:pPr algn="ctr">
              <a:buNone/>
            </a:pPr>
            <a:r>
              <a:rPr lang="fr-FR" sz="8000" dirty="0" smtClean="0"/>
              <a:t>Pluton</a:t>
            </a:r>
          </a:p>
          <a:p>
            <a:pPr algn="ctr">
              <a:buNone/>
            </a:pPr>
            <a:endParaRPr lang="fr-FR" sz="8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rial Narrow" pitchFamily="34" charset="0"/>
              </a:rPr>
              <a:t>Stand up for </a:t>
            </a:r>
            <a:r>
              <a:rPr lang="fr-FR" dirty="0" err="1" smtClean="0">
                <a:solidFill>
                  <a:srgbClr val="FF0000"/>
                </a:solidFill>
                <a:latin typeface="Arial Narrow" pitchFamily="34" charset="0"/>
              </a:rPr>
              <a:t>Greek</a:t>
            </a:r>
            <a:r>
              <a:rPr lang="fr-FR" dirty="0" smtClean="0">
                <a:solidFill>
                  <a:srgbClr val="FF0000"/>
                </a:solidFill>
                <a:latin typeface="Arial Narrow" pitchFamily="34" charset="0"/>
              </a:rPr>
              <a:t> / </a:t>
            </a:r>
            <a:r>
              <a:rPr lang="fr-FR" dirty="0" err="1" smtClean="0">
                <a:solidFill>
                  <a:srgbClr val="FF0000"/>
                </a:solidFill>
                <a:latin typeface="Arial Narrow" pitchFamily="34" charset="0"/>
              </a:rPr>
              <a:t>Sit</a:t>
            </a:r>
            <a:r>
              <a:rPr lang="fr-FR" dirty="0" smtClean="0">
                <a:solidFill>
                  <a:srgbClr val="FF0000"/>
                </a:solidFill>
                <a:latin typeface="Arial Narrow" pitchFamily="34" charset="0"/>
              </a:rPr>
              <a:t> down for Roman</a:t>
            </a:r>
            <a:br>
              <a:rPr lang="fr-FR" dirty="0" smtClean="0">
                <a:solidFill>
                  <a:srgbClr val="FF0000"/>
                </a:solidFill>
                <a:latin typeface="Arial Narrow" pitchFamily="34" charset="0"/>
              </a:rPr>
            </a:br>
            <a:endParaRPr lang="fr-FR" dirty="0"/>
          </a:p>
        </p:txBody>
      </p:sp>
      <p:sp>
        <p:nvSpPr>
          <p:cNvPr id="3" name="Espace réservé du contenu 2"/>
          <p:cNvSpPr>
            <a:spLocks noGrp="1"/>
          </p:cNvSpPr>
          <p:nvPr>
            <p:ph idx="1"/>
          </p:nvPr>
        </p:nvSpPr>
        <p:spPr/>
        <p:txBody>
          <a:bodyPr>
            <a:normAutofit/>
          </a:bodyPr>
          <a:lstStyle/>
          <a:p>
            <a:pPr algn="ctr">
              <a:buNone/>
            </a:pPr>
            <a:r>
              <a:rPr lang="fr-FR" sz="8000" dirty="0" smtClean="0"/>
              <a:t>Pluton</a:t>
            </a:r>
          </a:p>
          <a:p>
            <a:pPr algn="ctr">
              <a:buNone/>
            </a:pPr>
            <a:r>
              <a:rPr lang="fr-FR" sz="8000" dirty="0" smtClean="0"/>
              <a:t>(romain</a:t>
            </a:r>
            <a:r>
              <a:rPr lang="fr-FR" sz="8000" dirty="0" smtClean="0"/>
              <a:t>)</a:t>
            </a:r>
          </a:p>
          <a:p>
            <a:pPr algn="ctr">
              <a:buNone/>
            </a:pPr>
            <a:endParaRPr lang="fr-FR" sz="8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rial Narrow" pitchFamily="34" charset="0"/>
              </a:rPr>
              <a:t>Stand up for </a:t>
            </a:r>
            <a:r>
              <a:rPr lang="fr-FR" dirty="0" err="1" smtClean="0">
                <a:solidFill>
                  <a:srgbClr val="FF0000"/>
                </a:solidFill>
                <a:latin typeface="Arial Narrow" pitchFamily="34" charset="0"/>
              </a:rPr>
              <a:t>Greek</a:t>
            </a:r>
            <a:r>
              <a:rPr lang="fr-FR" dirty="0" smtClean="0">
                <a:solidFill>
                  <a:srgbClr val="FF0000"/>
                </a:solidFill>
                <a:latin typeface="Arial Narrow" pitchFamily="34" charset="0"/>
              </a:rPr>
              <a:t> / </a:t>
            </a:r>
            <a:r>
              <a:rPr lang="fr-FR" dirty="0" err="1" smtClean="0">
                <a:solidFill>
                  <a:srgbClr val="FF0000"/>
                </a:solidFill>
                <a:latin typeface="Arial Narrow" pitchFamily="34" charset="0"/>
              </a:rPr>
              <a:t>Sit</a:t>
            </a:r>
            <a:r>
              <a:rPr lang="fr-FR" dirty="0" smtClean="0">
                <a:solidFill>
                  <a:srgbClr val="FF0000"/>
                </a:solidFill>
                <a:latin typeface="Arial Narrow" pitchFamily="34" charset="0"/>
              </a:rPr>
              <a:t> down for Roman</a:t>
            </a:r>
            <a:br>
              <a:rPr lang="fr-FR" dirty="0" smtClean="0">
                <a:solidFill>
                  <a:srgbClr val="FF0000"/>
                </a:solidFill>
                <a:latin typeface="Arial Narrow" pitchFamily="34" charset="0"/>
              </a:rPr>
            </a:br>
            <a:endParaRPr lang="fr-FR" dirty="0"/>
          </a:p>
        </p:txBody>
      </p:sp>
      <p:sp>
        <p:nvSpPr>
          <p:cNvPr id="3" name="Espace réservé du contenu 2"/>
          <p:cNvSpPr>
            <a:spLocks noGrp="1"/>
          </p:cNvSpPr>
          <p:nvPr>
            <p:ph idx="1"/>
          </p:nvPr>
        </p:nvSpPr>
        <p:spPr/>
        <p:txBody>
          <a:bodyPr>
            <a:normAutofit/>
          </a:bodyPr>
          <a:lstStyle/>
          <a:p>
            <a:pPr algn="ctr">
              <a:buNone/>
            </a:pPr>
            <a:r>
              <a:rPr lang="fr-FR" sz="8000" dirty="0" smtClean="0"/>
              <a:t>Apollon</a:t>
            </a:r>
          </a:p>
          <a:p>
            <a:pPr algn="ctr">
              <a:buNone/>
            </a:pPr>
            <a:endParaRPr lang="fr-FR" sz="8000" dirty="0" smtClean="0"/>
          </a:p>
          <a:p>
            <a:pPr algn="ctr">
              <a:buNone/>
            </a:pPr>
            <a:endParaRPr lang="fr-FR" sz="8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rial Narrow" pitchFamily="34" charset="0"/>
              </a:rPr>
              <a:t>Stand up for </a:t>
            </a:r>
            <a:r>
              <a:rPr lang="fr-FR" dirty="0" err="1" smtClean="0">
                <a:solidFill>
                  <a:srgbClr val="FF0000"/>
                </a:solidFill>
                <a:latin typeface="Arial Narrow" pitchFamily="34" charset="0"/>
              </a:rPr>
              <a:t>Greek</a:t>
            </a:r>
            <a:r>
              <a:rPr lang="fr-FR" dirty="0" smtClean="0">
                <a:solidFill>
                  <a:srgbClr val="FF0000"/>
                </a:solidFill>
                <a:latin typeface="Arial Narrow" pitchFamily="34" charset="0"/>
              </a:rPr>
              <a:t> / </a:t>
            </a:r>
            <a:r>
              <a:rPr lang="fr-FR" dirty="0" err="1" smtClean="0">
                <a:solidFill>
                  <a:srgbClr val="FF0000"/>
                </a:solidFill>
                <a:latin typeface="Arial Narrow" pitchFamily="34" charset="0"/>
              </a:rPr>
              <a:t>Sit</a:t>
            </a:r>
            <a:r>
              <a:rPr lang="fr-FR" dirty="0" smtClean="0">
                <a:solidFill>
                  <a:srgbClr val="FF0000"/>
                </a:solidFill>
                <a:latin typeface="Arial Narrow" pitchFamily="34" charset="0"/>
              </a:rPr>
              <a:t> down for Roman</a:t>
            </a:r>
            <a:br>
              <a:rPr lang="fr-FR" dirty="0" smtClean="0">
                <a:solidFill>
                  <a:srgbClr val="FF0000"/>
                </a:solidFill>
                <a:latin typeface="Arial Narrow" pitchFamily="34" charset="0"/>
              </a:rPr>
            </a:br>
            <a:endParaRPr lang="fr-FR" dirty="0"/>
          </a:p>
        </p:txBody>
      </p:sp>
      <p:sp>
        <p:nvSpPr>
          <p:cNvPr id="3" name="Espace réservé du contenu 2"/>
          <p:cNvSpPr>
            <a:spLocks noGrp="1"/>
          </p:cNvSpPr>
          <p:nvPr>
            <p:ph idx="1"/>
          </p:nvPr>
        </p:nvSpPr>
        <p:spPr/>
        <p:txBody>
          <a:bodyPr>
            <a:normAutofit/>
          </a:bodyPr>
          <a:lstStyle/>
          <a:p>
            <a:pPr algn="ctr">
              <a:buNone/>
            </a:pPr>
            <a:r>
              <a:rPr lang="fr-FR" sz="8000" dirty="0" smtClean="0"/>
              <a:t>Apollon</a:t>
            </a:r>
          </a:p>
          <a:p>
            <a:pPr algn="ctr">
              <a:buNone/>
            </a:pPr>
            <a:r>
              <a:rPr lang="fr-FR" sz="8000" dirty="0" smtClean="0"/>
              <a:t>(grec)</a:t>
            </a:r>
            <a:endParaRPr lang="fr-FR" sz="8000" dirty="0" smtClean="0"/>
          </a:p>
          <a:p>
            <a:pPr algn="ctr">
              <a:buNone/>
            </a:pPr>
            <a:endParaRPr lang="fr-FR" sz="8000" dirty="0" smtClean="0"/>
          </a:p>
          <a:p>
            <a:pPr algn="ctr">
              <a:buNone/>
            </a:pPr>
            <a:endParaRPr lang="fr-FR" sz="8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rial Narrow" pitchFamily="34" charset="0"/>
              </a:rPr>
              <a:t>Stand up for </a:t>
            </a:r>
            <a:r>
              <a:rPr lang="fr-FR" dirty="0" err="1" smtClean="0">
                <a:solidFill>
                  <a:srgbClr val="FF0000"/>
                </a:solidFill>
                <a:latin typeface="Arial Narrow" pitchFamily="34" charset="0"/>
              </a:rPr>
              <a:t>Greek</a:t>
            </a:r>
            <a:r>
              <a:rPr lang="fr-FR" dirty="0" smtClean="0">
                <a:solidFill>
                  <a:srgbClr val="FF0000"/>
                </a:solidFill>
                <a:latin typeface="Arial Narrow" pitchFamily="34" charset="0"/>
              </a:rPr>
              <a:t> / </a:t>
            </a:r>
            <a:r>
              <a:rPr lang="fr-FR" dirty="0" err="1" smtClean="0">
                <a:solidFill>
                  <a:srgbClr val="FF0000"/>
                </a:solidFill>
                <a:latin typeface="Arial Narrow" pitchFamily="34" charset="0"/>
              </a:rPr>
              <a:t>Sit</a:t>
            </a:r>
            <a:r>
              <a:rPr lang="fr-FR" dirty="0" smtClean="0">
                <a:solidFill>
                  <a:srgbClr val="FF0000"/>
                </a:solidFill>
                <a:latin typeface="Arial Narrow" pitchFamily="34" charset="0"/>
              </a:rPr>
              <a:t> down for Roman</a:t>
            </a:r>
            <a:br>
              <a:rPr lang="fr-FR" dirty="0" smtClean="0">
                <a:solidFill>
                  <a:srgbClr val="FF0000"/>
                </a:solidFill>
                <a:latin typeface="Arial Narrow" pitchFamily="34" charset="0"/>
              </a:rPr>
            </a:br>
            <a:endParaRPr lang="fr-FR" dirty="0"/>
          </a:p>
        </p:txBody>
      </p:sp>
      <p:sp>
        <p:nvSpPr>
          <p:cNvPr id="3" name="Espace réservé du contenu 2"/>
          <p:cNvSpPr>
            <a:spLocks noGrp="1"/>
          </p:cNvSpPr>
          <p:nvPr>
            <p:ph idx="1"/>
          </p:nvPr>
        </p:nvSpPr>
        <p:spPr/>
        <p:txBody>
          <a:bodyPr>
            <a:normAutofit/>
          </a:bodyPr>
          <a:lstStyle/>
          <a:p>
            <a:pPr algn="ctr">
              <a:buNone/>
            </a:pPr>
            <a:r>
              <a:rPr lang="fr-FR" sz="8000" dirty="0" smtClean="0"/>
              <a:t>Vulcain</a:t>
            </a:r>
          </a:p>
          <a:p>
            <a:pPr algn="ctr">
              <a:buNone/>
            </a:pPr>
            <a:endParaRPr lang="fr-FR" sz="8000" dirty="0" smtClean="0"/>
          </a:p>
          <a:p>
            <a:pPr algn="ctr">
              <a:buNone/>
            </a:pPr>
            <a:endParaRPr lang="fr-FR" sz="8000" dirty="0" smtClean="0"/>
          </a:p>
          <a:p>
            <a:pPr algn="ctr">
              <a:buNone/>
            </a:pPr>
            <a:endParaRPr lang="fr-FR" sz="8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rial Narrow" pitchFamily="34" charset="0"/>
              </a:rPr>
              <a:t>Stand up for </a:t>
            </a:r>
            <a:r>
              <a:rPr lang="fr-FR" dirty="0" err="1" smtClean="0">
                <a:solidFill>
                  <a:srgbClr val="FF0000"/>
                </a:solidFill>
                <a:latin typeface="Arial Narrow" pitchFamily="34" charset="0"/>
              </a:rPr>
              <a:t>Greek</a:t>
            </a:r>
            <a:r>
              <a:rPr lang="fr-FR" dirty="0" smtClean="0">
                <a:solidFill>
                  <a:srgbClr val="FF0000"/>
                </a:solidFill>
                <a:latin typeface="Arial Narrow" pitchFamily="34" charset="0"/>
              </a:rPr>
              <a:t> / </a:t>
            </a:r>
            <a:r>
              <a:rPr lang="fr-FR" dirty="0" err="1" smtClean="0">
                <a:solidFill>
                  <a:srgbClr val="FF0000"/>
                </a:solidFill>
                <a:latin typeface="Arial Narrow" pitchFamily="34" charset="0"/>
              </a:rPr>
              <a:t>Sit</a:t>
            </a:r>
            <a:r>
              <a:rPr lang="fr-FR" dirty="0" smtClean="0">
                <a:solidFill>
                  <a:srgbClr val="FF0000"/>
                </a:solidFill>
                <a:latin typeface="Arial Narrow" pitchFamily="34" charset="0"/>
              </a:rPr>
              <a:t> down for Roman</a:t>
            </a:r>
            <a:br>
              <a:rPr lang="fr-FR" dirty="0" smtClean="0">
                <a:solidFill>
                  <a:srgbClr val="FF0000"/>
                </a:solidFill>
                <a:latin typeface="Arial Narrow" pitchFamily="34" charset="0"/>
              </a:rPr>
            </a:br>
            <a:endParaRPr lang="fr-FR" dirty="0"/>
          </a:p>
        </p:txBody>
      </p:sp>
      <p:sp>
        <p:nvSpPr>
          <p:cNvPr id="3" name="Espace réservé du contenu 2"/>
          <p:cNvSpPr>
            <a:spLocks noGrp="1"/>
          </p:cNvSpPr>
          <p:nvPr>
            <p:ph idx="1"/>
          </p:nvPr>
        </p:nvSpPr>
        <p:spPr/>
        <p:txBody>
          <a:bodyPr>
            <a:normAutofit/>
          </a:bodyPr>
          <a:lstStyle/>
          <a:p>
            <a:pPr algn="ctr">
              <a:buNone/>
            </a:pPr>
            <a:r>
              <a:rPr lang="fr-FR" sz="8000" dirty="0" smtClean="0"/>
              <a:t>Vulcain</a:t>
            </a:r>
          </a:p>
          <a:p>
            <a:pPr algn="ctr">
              <a:buNone/>
            </a:pPr>
            <a:r>
              <a:rPr lang="fr-FR" sz="8000" dirty="0" smtClean="0"/>
              <a:t>(r</a:t>
            </a:r>
            <a:r>
              <a:rPr lang="fr-FR" sz="8000" dirty="0" smtClean="0"/>
              <a:t>omain</a:t>
            </a:r>
            <a:r>
              <a:rPr lang="fr-FR" sz="8000" dirty="0" smtClean="0"/>
              <a:t>)</a:t>
            </a:r>
          </a:p>
          <a:p>
            <a:pPr algn="ctr">
              <a:buNone/>
            </a:pPr>
            <a:endParaRPr lang="fr-FR" sz="8000" dirty="0" smtClean="0"/>
          </a:p>
          <a:p>
            <a:pPr algn="ctr">
              <a:buNone/>
            </a:pPr>
            <a:endParaRPr lang="fr-FR" sz="8000" dirty="0" smtClean="0"/>
          </a:p>
          <a:p>
            <a:pPr algn="ctr">
              <a:buNone/>
            </a:pPr>
            <a:endParaRPr lang="fr-FR" sz="8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rial Narrow" pitchFamily="34" charset="0"/>
              </a:rPr>
              <a:t>Stand up for </a:t>
            </a:r>
            <a:r>
              <a:rPr lang="fr-FR" dirty="0" err="1" smtClean="0">
                <a:solidFill>
                  <a:srgbClr val="FF0000"/>
                </a:solidFill>
                <a:latin typeface="Arial Narrow" pitchFamily="34" charset="0"/>
              </a:rPr>
              <a:t>Greek</a:t>
            </a:r>
            <a:r>
              <a:rPr lang="fr-FR" dirty="0" smtClean="0">
                <a:solidFill>
                  <a:srgbClr val="FF0000"/>
                </a:solidFill>
                <a:latin typeface="Arial Narrow" pitchFamily="34" charset="0"/>
              </a:rPr>
              <a:t> / </a:t>
            </a:r>
            <a:r>
              <a:rPr lang="fr-FR" dirty="0" err="1" smtClean="0">
                <a:solidFill>
                  <a:srgbClr val="FF0000"/>
                </a:solidFill>
                <a:latin typeface="Arial Narrow" pitchFamily="34" charset="0"/>
              </a:rPr>
              <a:t>Sit</a:t>
            </a:r>
            <a:r>
              <a:rPr lang="fr-FR" dirty="0" smtClean="0">
                <a:solidFill>
                  <a:srgbClr val="FF0000"/>
                </a:solidFill>
                <a:latin typeface="Arial Narrow" pitchFamily="34" charset="0"/>
              </a:rPr>
              <a:t> down for Roman</a:t>
            </a:r>
            <a:br>
              <a:rPr lang="fr-FR" dirty="0" smtClean="0">
                <a:solidFill>
                  <a:srgbClr val="FF0000"/>
                </a:solidFill>
                <a:latin typeface="Arial Narrow" pitchFamily="34" charset="0"/>
              </a:rPr>
            </a:br>
            <a:endParaRPr lang="fr-FR" dirty="0"/>
          </a:p>
        </p:txBody>
      </p:sp>
      <p:sp>
        <p:nvSpPr>
          <p:cNvPr id="3" name="Espace réservé du contenu 2"/>
          <p:cNvSpPr>
            <a:spLocks noGrp="1"/>
          </p:cNvSpPr>
          <p:nvPr>
            <p:ph idx="1"/>
          </p:nvPr>
        </p:nvSpPr>
        <p:spPr/>
        <p:txBody>
          <a:bodyPr>
            <a:normAutofit/>
          </a:bodyPr>
          <a:lstStyle/>
          <a:p>
            <a:pPr algn="ctr">
              <a:buNone/>
            </a:pPr>
            <a:r>
              <a:rPr lang="fr-FR" sz="8000" dirty="0" smtClean="0"/>
              <a:t>Héra</a:t>
            </a:r>
          </a:p>
          <a:p>
            <a:pPr algn="ctr">
              <a:buNone/>
            </a:pPr>
            <a:endParaRPr lang="fr-FR" sz="8000" dirty="0" smtClean="0"/>
          </a:p>
          <a:p>
            <a:pPr algn="ctr">
              <a:buNone/>
            </a:pPr>
            <a:endParaRPr lang="fr-FR" sz="8000" dirty="0" smtClean="0"/>
          </a:p>
          <a:p>
            <a:pPr algn="ctr">
              <a:buNone/>
            </a:pPr>
            <a:endParaRPr lang="fr-FR" sz="8000" dirty="0" smtClean="0"/>
          </a:p>
          <a:p>
            <a:pPr algn="ctr">
              <a:buNone/>
            </a:pPr>
            <a:endParaRPr lang="fr-FR" sz="8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rial Narrow" pitchFamily="34" charset="0"/>
              </a:rPr>
              <a:t>Stand up for </a:t>
            </a:r>
            <a:r>
              <a:rPr lang="fr-FR" dirty="0" err="1" smtClean="0">
                <a:solidFill>
                  <a:srgbClr val="FF0000"/>
                </a:solidFill>
                <a:latin typeface="Arial Narrow" pitchFamily="34" charset="0"/>
              </a:rPr>
              <a:t>Greek</a:t>
            </a:r>
            <a:r>
              <a:rPr lang="fr-FR" dirty="0" smtClean="0">
                <a:solidFill>
                  <a:srgbClr val="FF0000"/>
                </a:solidFill>
                <a:latin typeface="Arial Narrow" pitchFamily="34" charset="0"/>
              </a:rPr>
              <a:t> / </a:t>
            </a:r>
            <a:r>
              <a:rPr lang="fr-FR" dirty="0" err="1" smtClean="0">
                <a:solidFill>
                  <a:srgbClr val="FF0000"/>
                </a:solidFill>
                <a:latin typeface="Arial Narrow" pitchFamily="34" charset="0"/>
              </a:rPr>
              <a:t>Sit</a:t>
            </a:r>
            <a:r>
              <a:rPr lang="fr-FR" dirty="0" smtClean="0">
                <a:solidFill>
                  <a:srgbClr val="FF0000"/>
                </a:solidFill>
                <a:latin typeface="Arial Narrow" pitchFamily="34" charset="0"/>
              </a:rPr>
              <a:t> down for Roman</a:t>
            </a:r>
            <a:br>
              <a:rPr lang="fr-FR" dirty="0" smtClean="0">
                <a:solidFill>
                  <a:srgbClr val="FF0000"/>
                </a:solidFill>
                <a:latin typeface="Arial Narrow" pitchFamily="34" charset="0"/>
              </a:rPr>
            </a:br>
            <a:endParaRPr lang="fr-FR" dirty="0"/>
          </a:p>
        </p:txBody>
      </p:sp>
      <p:sp>
        <p:nvSpPr>
          <p:cNvPr id="3" name="Espace réservé du contenu 2"/>
          <p:cNvSpPr>
            <a:spLocks noGrp="1"/>
          </p:cNvSpPr>
          <p:nvPr>
            <p:ph idx="1"/>
          </p:nvPr>
        </p:nvSpPr>
        <p:spPr/>
        <p:txBody>
          <a:bodyPr>
            <a:normAutofit/>
          </a:bodyPr>
          <a:lstStyle/>
          <a:p>
            <a:pPr algn="ctr">
              <a:buNone/>
            </a:pPr>
            <a:r>
              <a:rPr lang="fr-FR" sz="8000" dirty="0" smtClean="0"/>
              <a:t>Héra</a:t>
            </a:r>
          </a:p>
          <a:p>
            <a:pPr algn="ctr">
              <a:buNone/>
            </a:pPr>
            <a:r>
              <a:rPr lang="fr-FR" sz="8000" dirty="0" smtClean="0"/>
              <a:t>(</a:t>
            </a:r>
            <a:r>
              <a:rPr lang="fr-FR" sz="8000" dirty="0" smtClean="0"/>
              <a:t>grecque</a:t>
            </a:r>
            <a:r>
              <a:rPr lang="fr-FR" sz="8000" dirty="0" smtClean="0"/>
              <a:t>)</a:t>
            </a:r>
            <a:endParaRPr lang="fr-FR" sz="8000" dirty="0" smtClean="0"/>
          </a:p>
          <a:p>
            <a:pPr algn="ctr">
              <a:buNone/>
            </a:pPr>
            <a:endParaRPr lang="fr-FR" sz="8000" dirty="0" smtClean="0"/>
          </a:p>
          <a:p>
            <a:pPr algn="ctr">
              <a:buNone/>
            </a:pPr>
            <a:endParaRPr lang="fr-FR" sz="8000" dirty="0" smtClean="0"/>
          </a:p>
          <a:p>
            <a:pPr algn="ctr">
              <a:buNone/>
            </a:pPr>
            <a:endParaRPr lang="fr-FR" sz="8000" dirty="0" smtClean="0"/>
          </a:p>
          <a:p>
            <a:pPr algn="ctr">
              <a:buNone/>
            </a:pPr>
            <a:endParaRPr lang="fr-FR" sz="8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rial Narrow" pitchFamily="34" charset="0"/>
              </a:rPr>
              <a:t>Stand up for </a:t>
            </a:r>
            <a:r>
              <a:rPr lang="fr-FR" dirty="0" err="1" smtClean="0">
                <a:solidFill>
                  <a:srgbClr val="FF0000"/>
                </a:solidFill>
                <a:latin typeface="Arial Narrow" pitchFamily="34" charset="0"/>
              </a:rPr>
              <a:t>Greek</a:t>
            </a:r>
            <a:r>
              <a:rPr lang="fr-FR" dirty="0" smtClean="0">
                <a:solidFill>
                  <a:srgbClr val="FF0000"/>
                </a:solidFill>
                <a:latin typeface="Arial Narrow" pitchFamily="34" charset="0"/>
              </a:rPr>
              <a:t> / </a:t>
            </a:r>
            <a:r>
              <a:rPr lang="fr-FR" dirty="0" err="1" smtClean="0">
                <a:solidFill>
                  <a:srgbClr val="FF0000"/>
                </a:solidFill>
                <a:latin typeface="Arial Narrow" pitchFamily="34" charset="0"/>
              </a:rPr>
              <a:t>Sit</a:t>
            </a:r>
            <a:r>
              <a:rPr lang="fr-FR" dirty="0" smtClean="0">
                <a:solidFill>
                  <a:srgbClr val="FF0000"/>
                </a:solidFill>
                <a:latin typeface="Arial Narrow" pitchFamily="34" charset="0"/>
              </a:rPr>
              <a:t> down for Roman</a:t>
            </a:r>
            <a:br>
              <a:rPr lang="fr-FR" dirty="0" smtClean="0">
                <a:solidFill>
                  <a:srgbClr val="FF0000"/>
                </a:solidFill>
                <a:latin typeface="Arial Narrow" pitchFamily="34" charset="0"/>
              </a:rPr>
            </a:br>
            <a:endParaRPr lang="fr-FR" dirty="0"/>
          </a:p>
        </p:txBody>
      </p:sp>
      <p:sp>
        <p:nvSpPr>
          <p:cNvPr id="3" name="Espace réservé du contenu 2"/>
          <p:cNvSpPr>
            <a:spLocks noGrp="1"/>
          </p:cNvSpPr>
          <p:nvPr>
            <p:ph idx="1"/>
          </p:nvPr>
        </p:nvSpPr>
        <p:spPr/>
        <p:txBody>
          <a:bodyPr>
            <a:normAutofit/>
          </a:bodyPr>
          <a:lstStyle/>
          <a:p>
            <a:pPr algn="ctr">
              <a:buNone/>
            </a:pPr>
            <a:r>
              <a:rPr lang="fr-FR" sz="8000" dirty="0" smtClean="0"/>
              <a:t>Cronos</a:t>
            </a:r>
          </a:p>
          <a:p>
            <a:pPr algn="ctr">
              <a:buNone/>
            </a:pPr>
            <a:endParaRPr lang="fr-FR" sz="8000" dirty="0" smtClean="0"/>
          </a:p>
          <a:p>
            <a:pPr algn="ctr">
              <a:buNone/>
            </a:pPr>
            <a:endParaRPr lang="fr-FR" sz="8000" dirty="0" smtClean="0"/>
          </a:p>
          <a:p>
            <a:pPr algn="ctr">
              <a:buNone/>
            </a:pPr>
            <a:endParaRPr lang="fr-FR" sz="8000" dirty="0" smtClean="0"/>
          </a:p>
          <a:p>
            <a:pPr algn="ctr">
              <a:buNone/>
            </a:pPr>
            <a:endParaRPr lang="fr-FR" sz="8000" dirty="0" smtClean="0"/>
          </a:p>
          <a:p>
            <a:pPr algn="ctr">
              <a:buNone/>
            </a:pPr>
            <a:endParaRPr lang="fr-FR" sz="8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TPR,   </a:t>
            </a:r>
            <a:r>
              <a:rPr lang="fr-FR" dirty="0" smtClean="0">
                <a:solidFill>
                  <a:srgbClr val="FF0000"/>
                </a:solidFill>
              </a:rPr>
              <a:t>Stand up for… / </a:t>
            </a:r>
            <a:r>
              <a:rPr lang="fr-FR" dirty="0" err="1" smtClean="0">
                <a:solidFill>
                  <a:srgbClr val="FF0000"/>
                </a:solidFill>
              </a:rPr>
              <a:t>Sit</a:t>
            </a:r>
            <a:r>
              <a:rPr lang="fr-FR" dirty="0" smtClean="0">
                <a:solidFill>
                  <a:srgbClr val="FF0000"/>
                </a:solidFill>
              </a:rPr>
              <a:t> down for…</a:t>
            </a:r>
            <a:br>
              <a:rPr lang="fr-FR" dirty="0" smtClean="0">
                <a:solidFill>
                  <a:srgbClr val="FF0000"/>
                </a:solidFill>
              </a:rPr>
            </a:br>
            <a:endParaRPr lang="fr-FR" dirty="0"/>
          </a:p>
        </p:txBody>
      </p:sp>
      <p:sp>
        <p:nvSpPr>
          <p:cNvPr id="3" name="Espace réservé du contenu 2"/>
          <p:cNvSpPr>
            <a:spLocks noGrp="1"/>
          </p:cNvSpPr>
          <p:nvPr>
            <p:ph idx="1"/>
          </p:nvPr>
        </p:nvSpPr>
        <p:spPr/>
        <p:txBody>
          <a:bodyPr>
            <a:normAutofit fontScale="92500" lnSpcReduction="10000"/>
          </a:bodyPr>
          <a:lstStyle/>
          <a:p>
            <a:pPr algn="just">
              <a:buNone/>
            </a:pPr>
            <a:r>
              <a:rPr lang="fr-FR" sz="4800" dirty="0" smtClean="0"/>
              <a:t>   Vous </a:t>
            </a:r>
            <a:r>
              <a:rPr lang="fr-FR" sz="4800" dirty="0" smtClean="0"/>
              <a:t>allez entendre le nom de différents dieux. Si vous pensez qu’il s’agit du nom grec, vous vous levez (Stand up!) et si vous pensez qu’il s’agit du nom romain, vous vous asseyez ‘</a:t>
            </a:r>
            <a:r>
              <a:rPr lang="fr-FR" sz="4800" dirty="0" err="1" smtClean="0"/>
              <a:t>Sit</a:t>
            </a:r>
            <a:r>
              <a:rPr lang="fr-FR" sz="4800" dirty="0" smtClean="0"/>
              <a:t> down!).</a:t>
            </a:r>
            <a:endParaRPr lang="fr-FR" sz="4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rial Narrow" pitchFamily="34" charset="0"/>
              </a:rPr>
              <a:t>Stand up for </a:t>
            </a:r>
            <a:r>
              <a:rPr lang="fr-FR" dirty="0" err="1" smtClean="0">
                <a:solidFill>
                  <a:srgbClr val="FF0000"/>
                </a:solidFill>
                <a:latin typeface="Arial Narrow" pitchFamily="34" charset="0"/>
              </a:rPr>
              <a:t>Greek</a:t>
            </a:r>
            <a:r>
              <a:rPr lang="fr-FR" dirty="0" smtClean="0">
                <a:solidFill>
                  <a:srgbClr val="FF0000"/>
                </a:solidFill>
                <a:latin typeface="Arial Narrow" pitchFamily="34" charset="0"/>
              </a:rPr>
              <a:t> / </a:t>
            </a:r>
            <a:r>
              <a:rPr lang="fr-FR" dirty="0" err="1" smtClean="0">
                <a:solidFill>
                  <a:srgbClr val="FF0000"/>
                </a:solidFill>
                <a:latin typeface="Arial Narrow" pitchFamily="34" charset="0"/>
              </a:rPr>
              <a:t>Sit</a:t>
            </a:r>
            <a:r>
              <a:rPr lang="fr-FR" dirty="0" smtClean="0">
                <a:solidFill>
                  <a:srgbClr val="FF0000"/>
                </a:solidFill>
                <a:latin typeface="Arial Narrow" pitchFamily="34" charset="0"/>
              </a:rPr>
              <a:t> down for Roman</a:t>
            </a:r>
            <a:br>
              <a:rPr lang="fr-FR" dirty="0" smtClean="0">
                <a:solidFill>
                  <a:srgbClr val="FF0000"/>
                </a:solidFill>
                <a:latin typeface="Arial Narrow" pitchFamily="34" charset="0"/>
              </a:rPr>
            </a:br>
            <a:endParaRPr lang="fr-FR" dirty="0"/>
          </a:p>
        </p:txBody>
      </p:sp>
      <p:sp>
        <p:nvSpPr>
          <p:cNvPr id="3" name="Espace réservé du contenu 2"/>
          <p:cNvSpPr>
            <a:spLocks noGrp="1"/>
          </p:cNvSpPr>
          <p:nvPr>
            <p:ph idx="1"/>
          </p:nvPr>
        </p:nvSpPr>
        <p:spPr/>
        <p:txBody>
          <a:bodyPr>
            <a:normAutofit/>
          </a:bodyPr>
          <a:lstStyle/>
          <a:p>
            <a:pPr algn="ctr">
              <a:buNone/>
            </a:pPr>
            <a:r>
              <a:rPr lang="fr-FR" sz="8000" dirty="0" smtClean="0"/>
              <a:t>Cronos</a:t>
            </a:r>
          </a:p>
          <a:p>
            <a:pPr algn="ctr">
              <a:buNone/>
            </a:pPr>
            <a:r>
              <a:rPr lang="fr-FR" sz="8000" dirty="0" smtClean="0"/>
              <a:t>(grec)</a:t>
            </a:r>
            <a:endParaRPr lang="fr-FR" sz="8000" dirty="0" smtClean="0"/>
          </a:p>
          <a:p>
            <a:pPr algn="ctr">
              <a:buNone/>
            </a:pPr>
            <a:endParaRPr lang="fr-FR" sz="8000" dirty="0" smtClean="0"/>
          </a:p>
          <a:p>
            <a:pPr algn="ctr">
              <a:buNone/>
            </a:pPr>
            <a:endParaRPr lang="fr-FR" sz="8000" dirty="0" smtClean="0"/>
          </a:p>
          <a:p>
            <a:pPr algn="ctr">
              <a:buNone/>
            </a:pPr>
            <a:endParaRPr lang="fr-FR" sz="8000" dirty="0" smtClean="0"/>
          </a:p>
          <a:p>
            <a:pPr algn="ctr">
              <a:buNone/>
            </a:pPr>
            <a:endParaRPr lang="fr-FR" sz="8000" dirty="0" smtClean="0"/>
          </a:p>
          <a:p>
            <a:pPr algn="ctr">
              <a:buNone/>
            </a:pPr>
            <a:endParaRPr lang="fr-FR" sz="8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rial Narrow" pitchFamily="34" charset="0"/>
              </a:rPr>
              <a:t>Stand up for </a:t>
            </a:r>
            <a:r>
              <a:rPr lang="fr-FR" dirty="0" err="1" smtClean="0">
                <a:solidFill>
                  <a:srgbClr val="FF0000"/>
                </a:solidFill>
                <a:latin typeface="Arial Narrow" pitchFamily="34" charset="0"/>
              </a:rPr>
              <a:t>Greek</a:t>
            </a:r>
            <a:r>
              <a:rPr lang="fr-FR" dirty="0" smtClean="0">
                <a:solidFill>
                  <a:srgbClr val="FF0000"/>
                </a:solidFill>
                <a:latin typeface="Arial Narrow" pitchFamily="34" charset="0"/>
              </a:rPr>
              <a:t> / </a:t>
            </a:r>
            <a:r>
              <a:rPr lang="fr-FR" dirty="0" err="1" smtClean="0">
                <a:solidFill>
                  <a:srgbClr val="FF0000"/>
                </a:solidFill>
                <a:latin typeface="Arial Narrow" pitchFamily="34" charset="0"/>
              </a:rPr>
              <a:t>Sit</a:t>
            </a:r>
            <a:r>
              <a:rPr lang="fr-FR" dirty="0" smtClean="0">
                <a:solidFill>
                  <a:srgbClr val="FF0000"/>
                </a:solidFill>
                <a:latin typeface="Arial Narrow" pitchFamily="34" charset="0"/>
              </a:rPr>
              <a:t> down for Roman</a:t>
            </a:r>
            <a:br>
              <a:rPr lang="fr-FR" dirty="0" smtClean="0">
                <a:solidFill>
                  <a:srgbClr val="FF0000"/>
                </a:solidFill>
                <a:latin typeface="Arial Narrow" pitchFamily="34" charset="0"/>
              </a:rPr>
            </a:br>
            <a:endParaRPr lang="fr-FR" dirty="0"/>
          </a:p>
        </p:txBody>
      </p:sp>
      <p:sp>
        <p:nvSpPr>
          <p:cNvPr id="3" name="Espace réservé du contenu 2"/>
          <p:cNvSpPr>
            <a:spLocks noGrp="1"/>
          </p:cNvSpPr>
          <p:nvPr>
            <p:ph idx="1"/>
          </p:nvPr>
        </p:nvSpPr>
        <p:spPr/>
        <p:txBody>
          <a:bodyPr>
            <a:normAutofit/>
          </a:bodyPr>
          <a:lstStyle/>
          <a:p>
            <a:pPr algn="ctr">
              <a:buNone/>
            </a:pPr>
            <a:r>
              <a:rPr lang="fr-FR" sz="8000" dirty="0" smtClean="0"/>
              <a:t>Cupidon</a:t>
            </a:r>
          </a:p>
          <a:p>
            <a:pPr algn="ctr">
              <a:buNone/>
            </a:pPr>
            <a:endParaRPr lang="fr-FR" sz="8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rial Narrow" pitchFamily="34" charset="0"/>
              </a:rPr>
              <a:t>Stand up for </a:t>
            </a:r>
            <a:r>
              <a:rPr lang="fr-FR" dirty="0" err="1" smtClean="0">
                <a:solidFill>
                  <a:srgbClr val="FF0000"/>
                </a:solidFill>
                <a:latin typeface="Arial Narrow" pitchFamily="34" charset="0"/>
              </a:rPr>
              <a:t>Greek</a:t>
            </a:r>
            <a:r>
              <a:rPr lang="fr-FR" dirty="0" smtClean="0">
                <a:solidFill>
                  <a:srgbClr val="FF0000"/>
                </a:solidFill>
                <a:latin typeface="Arial Narrow" pitchFamily="34" charset="0"/>
              </a:rPr>
              <a:t> / </a:t>
            </a:r>
            <a:r>
              <a:rPr lang="fr-FR" dirty="0" err="1" smtClean="0">
                <a:solidFill>
                  <a:srgbClr val="FF0000"/>
                </a:solidFill>
                <a:latin typeface="Arial Narrow" pitchFamily="34" charset="0"/>
              </a:rPr>
              <a:t>Sit</a:t>
            </a:r>
            <a:r>
              <a:rPr lang="fr-FR" dirty="0" smtClean="0">
                <a:solidFill>
                  <a:srgbClr val="FF0000"/>
                </a:solidFill>
                <a:latin typeface="Arial Narrow" pitchFamily="34" charset="0"/>
              </a:rPr>
              <a:t> down for Roman</a:t>
            </a:r>
            <a:br>
              <a:rPr lang="fr-FR" dirty="0" smtClean="0">
                <a:solidFill>
                  <a:srgbClr val="FF0000"/>
                </a:solidFill>
                <a:latin typeface="Arial Narrow" pitchFamily="34" charset="0"/>
              </a:rPr>
            </a:br>
            <a:endParaRPr lang="fr-FR" dirty="0"/>
          </a:p>
        </p:txBody>
      </p:sp>
      <p:sp>
        <p:nvSpPr>
          <p:cNvPr id="3" name="Espace réservé du contenu 2"/>
          <p:cNvSpPr>
            <a:spLocks noGrp="1"/>
          </p:cNvSpPr>
          <p:nvPr>
            <p:ph idx="1"/>
          </p:nvPr>
        </p:nvSpPr>
        <p:spPr/>
        <p:txBody>
          <a:bodyPr>
            <a:normAutofit/>
          </a:bodyPr>
          <a:lstStyle/>
          <a:p>
            <a:pPr algn="ctr">
              <a:buNone/>
            </a:pPr>
            <a:r>
              <a:rPr lang="fr-FR" sz="8000" dirty="0" smtClean="0"/>
              <a:t>Cupidon</a:t>
            </a:r>
          </a:p>
          <a:p>
            <a:pPr algn="ctr">
              <a:buNone/>
            </a:pPr>
            <a:r>
              <a:rPr lang="fr-FR" sz="8000" dirty="0" smtClean="0"/>
              <a:t>(romain</a:t>
            </a:r>
            <a:r>
              <a:rPr lang="fr-FR" sz="8000" dirty="0" smtClean="0"/>
              <a:t>)</a:t>
            </a:r>
          </a:p>
          <a:p>
            <a:pPr algn="ctr">
              <a:buNone/>
            </a:pPr>
            <a:endParaRPr lang="fr-FR" sz="8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rial Narrow" pitchFamily="34" charset="0"/>
              </a:rPr>
              <a:t>Stand up for </a:t>
            </a:r>
            <a:r>
              <a:rPr lang="fr-FR" dirty="0" err="1" smtClean="0">
                <a:solidFill>
                  <a:srgbClr val="FF0000"/>
                </a:solidFill>
                <a:latin typeface="Arial Narrow" pitchFamily="34" charset="0"/>
              </a:rPr>
              <a:t>Greek</a:t>
            </a:r>
            <a:r>
              <a:rPr lang="fr-FR" dirty="0" smtClean="0">
                <a:solidFill>
                  <a:srgbClr val="FF0000"/>
                </a:solidFill>
                <a:latin typeface="Arial Narrow" pitchFamily="34" charset="0"/>
              </a:rPr>
              <a:t> / </a:t>
            </a:r>
            <a:r>
              <a:rPr lang="fr-FR" dirty="0" err="1" smtClean="0">
                <a:solidFill>
                  <a:srgbClr val="FF0000"/>
                </a:solidFill>
                <a:latin typeface="Arial Narrow" pitchFamily="34" charset="0"/>
              </a:rPr>
              <a:t>Sit</a:t>
            </a:r>
            <a:r>
              <a:rPr lang="fr-FR" dirty="0" smtClean="0">
                <a:solidFill>
                  <a:srgbClr val="FF0000"/>
                </a:solidFill>
                <a:latin typeface="Arial Narrow" pitchFamily="34" charset="0"/>
              </a:rPr>
              <a:t> down for Roman</a:t>
            </a:r>
            <a:br>
              <a:rPr lang="fr-FR" dirty="0" smtClean="0">
                <a:solidFill>
                  <a:srgbClr val="FF0000"/>
                </a:solidFill>
                <a:latin typeface="Arial Narrow" pitchFamily="34" charset="0"/>
              </a:rPr>
            </a:br>
            <a:endParaRPr lang="fr-FR" dirty="0"/>
          </a:p>
        </p:txBody>
      </p:sp>
      <p:sp>
        <p:nvSpPr>
          <p:cNvPr id="3" name="Espace réservé du contenu 2"/>
          <p:cNvSpPr>
            <a:spLocks noGrp="1"/>
          </p:cNvSpPr>
          <p:nvPr>
            <p:ph idx="1"/>
          </p:nvPr>
        </p:nvSpPr>
        <p:spPr/>
        <p:txBody>
          <a:bodyPr>
            <a:normAutofit/>
          </a:bodyPr>
          <a:lstStyle/>
          <a:p>
            <a:pPr algn="ctr">
              <a:buNone/>
            </a:pPr>
            <a:r>
              <a:rPr lang="fr-FR" sz="8000" dirty="0" smtClean="0"/>
              <a:t>Gaïa</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rial Narrow" pitchFamily="34" charset="0"/>
              </a:rPr>
              <a:t>Stand up for </a:t>
            </a:r>
            <a:r>
              <a:rPr lang="fr-FR" dirty="0" err="1" smtClean="0">
                <a:solidFill>
                  <a:srgbClr val="FF0000"/>
                </a:solidFill>
                <a:latin typeface="Arial Narrow" pitchFamily="34" charset="0"/>
              </a:rPr>
              <a:t>Greek</a:t>
            </a:r>
            <a:r>
              <a:rPr lang="fr-FR" dirty="0" smtClean="0">
                <a:solidFill>
                  <a:srgbClr val="FF0000"/>
                </a:solidFill>
                <a:latin typeface="Arial Narrow" pitchFamily="34" charset="0"/>
              </a:rPr>
              <a:t> / </a:t>
            </a:r>
            <a:r>
              <a:rPr lang="fr-FR" dirty="0" err="1" smtClean="0">
                <a:solidFill>
                  <a:srgbClr val="FF0000"/>
                </a:solidFill>
                <a:latin typeface="Arial Narrow" pitchFamily="34" charset="0"/>
              </a:rPr>
              <a:t>Sit</a:t>
            </a:r>
            <a:r>
              <a:rPr lang="fr-FR" dirty="0" smtClean="0">
                <a:solidFill>
                  <a:srgbClr val="FF0000"/>
                </a:solidFill>
                <a:latin typeface="Arial Narrow" pitchFamily="34" charset="0"/>
              </a:rPr>
              <a:t> down for Roman</a:t>
            </a:r>
            <a:br>
              <a:rPr lang="fr-FR" dirty="0" smtClean="0">
                <a:solidFill>
                  <a:srgbClr val="FF0000"/>
                </a:solidFill>
                <a:latin typeface="Arial Narrow" pitchFamily="34" charset="0"/>
              </a:rPr>
            </a:br>
            <a:endParaRPr lang="fr-FR" dirty="0"/>
          </a:p>
        </p:txBody>
      </p:sp>
      <p:sp>
        <p:nvSpPr>
          <p:cNvPr id="3" name="Espace réservé du contenu 2"/>
          <p:cNvSpPr>
            <a:spLocks noGrp="1"/>
          </p:cNvSpPr>
          <p:nvPr>
            <p:ph idx="1"/>
          </p:nvPr>
        </p:nvSpPr>
        <p:spPr/>
        <p:txBody>
          <a:bodyPr>
            <a:normAutofit/>
          </a:bodyPr>
          <a:lstStyle/>
          <a:p>
            <a:pPr algn="ctr">
              <a:buNone/>
            </a:pPr>
            <a:r>
              <a:rPr lang="fr-FR" sz="8000" dirty="0" smtClean="0"/>
              <a:t>Gaïa</a:t>
            </a:r>
          </a:p>
          <a:p>
            <a:pPr algn="ctr">
              <a:buNone/>
            </a:pPr>
            <a:r>
              <a:rPr lang="fr-FR" sz="8000" dirty="0" smtClean="0"/>
              <a:t>(</a:t>
            </a:r>
            <a:r>
              <a:rPr lang="fr-FR" sz="8000" dirty="0" smtClean="0"/>
              <a:t>grecque</a:t>
            </a:r>
            <a:r>
              <a:rPr lang="fr-FR" sz="8000" dirty="0" smtClean="0"/>
              <a:t>)</a:t>
            </a:r>
            <a:endParaRPr lang="fr-FR" sz="80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Thanks</a:t>
            </a:r>
            <a:r>
              <a:rPr lang="fr-FR" dirty="0" smtClean="0"/>
              <a:t>!</a:t>
            </a:r>
            <a:endParaRPr lang="fr-FR" dirty="0"/>
          </a:p>
        </p:txBody>
      </p:sp>
      <p:sp>
        <p:nvSpPr>
          <p:cNvPr id="3" name="Espace réservé du contenu 2"/>
          <p:cNvSpPr>
            <a:spLocks noGrp="1"/>
          </p:cNvSpPr>
          <p:nvPr>
            <p:ph idx="1"/>
          </p:nvPr>
        </p:nvSpPr>
        <p:spPr/>
        <p:txBody>
          <a:bodyPr>
            <a:normAutofit fontScale="92500" lnSpcReduction="10000"/>
          </a:bodyPr>
          <a:lstStyle/>
          <a:p>
            <a:pPr algn="just"/>
            <a:r>
              <a:rPr lang="fr-FR" dirty="0" smtClean="0"/>
              <a:t>Nous vous proposons une petite extension de cette activité:</a:t>
            </a:r>
          </a:p>
          <a:p>
            <a:pPr algn="just"/>
            <a:r>
              <a:rPr lang="fr-FR" dirty="0" smtClean="0"/>
              <a:t>Chacun d’entre vous va avoir une étiquette sur laquelle figure le nom grec ou romain d’un dieu précité. Le but de l’activité et de vous lever, d’aller à la rencontre des autres participants pour retrouver votre binôme afin de reconstituer les paires (dieu grec / dieu romain).</a:t>
            </a:r>
          </a:p>
          <a:p>
            <a:pPr algn="just"/>
            <a:r>
              <a:rPr lang="fr-FR" dirty="0" smtClean="0"/>
              <a:t>Un bonus est attribué si vous parvenez à dire ce que la divinité représente.</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buNone/>
            </a:pPr>
            <a:r>
              <a:rPr lang="fr-FR" sz="4000" dirty="0" smtClean="0">
                <a:solidFill>
                  <a:srgbClr val="FF0000"/>
                </a:solidFill>
                <a:latin typeface="Arial Narrow" pitchFamily="34" charset="0"/>
              </a:rPr>
              <a:t>Stand up for </a:t>
            </a:r>
            <a:r>
              <a:rPr lang="fr-FR" sz="4000" dirty="0" err="1" smtClean="0">
                <a:solidFill>
                  <a:srgbClr val="FF0000"/>
                </a:solidFill>
                <a:latin typeface="Arial Narrow" pitchFamily="34" charset="0"/>
              </a:rPr>
              <a:t>Greek</a:t>
            </a:r>
            <a:r>
              <a:rPr lang="fr-FR" sz="4000" dirty="0" smtClean="0">
                <a:solidFill>
                  <a:srgbClr val="FF0000"/>
                </a:solidFill>
                <a:latin typeface="Arial Narrow" pitchFamily="34" charset="0"/>
              </a:rPr>
              <a:t> / </a:t>
            </a:r>
            <a:r>
              <a:rPr lang="fr-FR" sz="4000" dirty="0" err="1" smtClean="0">
                <a:solidFill>
                  <a:srgbClr val="FF0000"/>
                </a:solidFill>
                <a:latin typeface="Arial Narrow" pitchFamily="34" charset="0"/>
              </a:rPr>
              <a:t>Sit</a:t>
            </a:r>
            <a:r>
              <a:rPr lang="fr-FR" sz="4000" dirty="0" smtClean="0">
                <a:solidFill>
                  <a:srgbClr val="FF0000"/>
                </a:solidFill>
                <a:latin typeface="Arial Narrow" pitchFamily="34" charset="0"/>
              </a:rPr>
              <a:t> down for Roman</a:t>
            </a:r>
          </a:p>
          <a:p>
            <a:endParaRPr lang="fr-FR" dirty="0" smtClean="0"/>
          </a:p>
          <a:p>
            <a:endParaRPr lang="fr-FR" dirty="0"/>
          </a:p>
          <a:p>
            <a:pPr algn="ctr">
              <a:buNone/>
            </a:pPr>
            <a:r>
              <a:rPr lang="fr-FR" sz="9600" dirty="0" err="1" smtClean="0">
                <a:latin typeface="Brush Script MT" pitchFamily="66" charset="0"/>
              </a:rPr>
              <a:t>Ready</a:t>
            </a:r>
            <a:r>
              <a:rPr lang="fr-FR" sz="9600" dirty="0" smtClean="0">
                <a:latin typeface="Brush Script MT" pitchFamily="66" charset="0"/>
              </a:rPr>
              <a:t>?</a:t>
            </a:r>
            <a:endParaRPr lang="fr-FR" sz="9600" dirty="0">
              <a:latin typeface="Brush Script MT"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rial Narrow" pitchFamily="34" charset="0"/>
              </a:rPr>
              <a:t>Stand up for </a:t>
            </a:r>
            <a:r>
              <a:rPr lang="fr-FR" dirty="0" err="1" smtClean="0">
                <a:solidFill>
                  <a:srgbClr val="FF0000"/>
                </a:solidFill>
                <a:latin typeface="Arial Narrow" pitchFamily="34" charset="0"/>
              </a:rPr>
              <a:t>Greek</a:t>
            </a:r>
            <a:r>
              <a:rPr lang="fr-FR" dirty="0" smtClean="0">
                <a:solidFill>
                  <a:srgbClr val="FF0000"/>
                </a:solidFill>
                <a:latin typeface="Arial Narrow" pitchFamily="34" charset="0"/>
              </a:rPr>
              <a:t> / </a:t>
            </a:r>
            <a:r>
              <a:rPr lang="fr-FR" dirty="0" err="1" smtClean="0">
                <a:solidFill>
                  <a:srgbClr val="FF0000"/>
                </a:solidFill>
                <a:latin typeface="Arial Narrow" pitchFamily="34" charset="0"/>
              </a:rPr>
              <a:t>Sit</a:t>
            </a:r>
            <a:r>
              <a:rPr lang="fr-FR" dirty="0" smtClean="0">
                <a:solidFill>
                  <a:srgbClr val="FF0000"/>
                </a:solidFill>
                <a:latin typeface="Arial Narrow" pitchFamily="34" charset="0"/>
              </a:rPr>
              <a:t> down for Roman</a:t>
            </a:r>
            <a:br>
              <a:rPr lang="fr-FR" dirty="0" smtClean="0">
                <a:solidFill>
                  <a:srgbClr val="FF0000"/>
                </a:solidFill>
                <a:latin typeface="Arial Narrow" pitchFamily="34" charset="0"/>
              </a:rPr>
            </a:br>
            <a:endParaRPr lang="fr-FR" dirty="0"/>
          </a:p>
        </p:txBody>
      </p:sp>
      <p:sp>
        <p:nvSpPr>
          <p:cNvPr id="3" name="Espace réservé du contenu 2"/>
          <p:cNvSpPr>
            <a:spLocks noGrp="1"/>
          </p:cNvSpPr>
          <p:nvPr>
            <p:ph idx="1"/>
          </p:nvPr>
        </p:nvSpPr>
        <p:spPr/>
        <p:txBody>
          <a:bodyPr>
            <a:normAutofit/>
          </a:bodyPr>
          <a:lstStyle/>
          <a:p>
            <a:pPr algn="ctr">
              <a:buNone/>
            </a:pPr>
            <a:r>
              <a:rPr lang="fr-FR" sz="8000" dirty="0" smtClean="0"/>
              <a:t>Jupiter</a:t>
            </a:r>
            <a:endParaRPr lang="fr-FR" sz="8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rial Narrow" pitchFamily="34" charset="0"/>
              </a:rPr>
              <a:t>Stand up for </a:t>
            </a:r>
            <a:r>
              <a:rPr lang="fr-FR" dirty="0" err="1" smtClean="0">
                <a:solidFill>
                  <a:srgbClr val="FF0000"/>
                </a:solidFill>
                <a:latin typeface="Arial Narrow" pitchFamily="34" charset="0"/>
              </a:rPr>
              <a:t>Greek</a:t>
            </a:r>
            <a:r>
              <a:rPr lang="fr-FR" dirty="0" smtClean="0">
                <a:solidFill>
                  <a:srgbClr val="FF0000"/>
                </a:solidFill>
                <a:latin typeface="Arial Narrow" pitchFamily="34" charset="0"/>
              </a:rPr>
              <a:t> / </a:t>
            </a:r>
            <a:r>
              <a:rPr lang="fr-FR" dirty="0" err="1" smtClean="0">
                <a:solidFill>
                  <a:srgbClr val="FF0000"/>
                </a:solidFill>
                <a:latin typeface="Arial Narrow" pitchFamily="34" charset="0"/>
              </a:rPr>
              <a:t>Sit</a:t>
            </a:r>
            <a:r>
              <a:rPr lang="fr-FR" dirty="0" smtClean="0">
                <a:solidFill>
                  <a:srgbClr val="FF0000"/>
                </a:solidFill>
                <a:latin typeface="Arial Narrow" pitchFamily="34" charset="0"/>
              </a:rPr>
              <a:t> down for Roman</a:t>
            </a:r>
            <a:br>
              <a:rPr lang="fr-FR" dirty="0" smtClean="0">
                <a:solidFill>
                  <a:srgbClr val="FF0000"/>
                </a:solidFill>
                <a:latin typeface="Arial Narrow" pitchFamily="34" charset="0"/>
              </a:rPr>
            </a:br>
            <a:endParaRPr lang="fr-FR" dirty="0"/>
          </a:p>
        </p:txBody>
      </p:sp>
      <p:sp>
        <p:nvSpPr>
          <p:cNvPr id="3" name="Espace réservé du contenu 2"/>
          <p:cNvSpPr>
            <a:spLocks noGrp="1"/>
          </p:cNvSpPr>
          <p:nvPr>
            <p:ph idx="1"/>
          </p:nvPr>
        </p:nvSpPr>
        <p:spPr/>
        <p:txBody>
          <a:bodyPr>
            <a:normAutofit/>
          </a:bodyPr>
          <a:lstStyle/>
          <a:p>
            <a:pPr algn="ctr">
              <a:buNone/>
            </a:pPr>
            <a:r>
              <a:rPr lang="fr-FR" sz="8000" dirty="0" smtClean="0"/>
              <a:t>Jupiter</a:t>
            </a:r>
          </a:p>
          <a:p>
            <a:pPr algn="ctr">
              <a:buNone/>
            </a:pPr>
            <a:r>
              <a:rPr lang="fr-FR" sz="8000" dirty="0" smtClean="0"/>
              <a:t>(</a:t>
            </a:r>
            <a:r>
              <a:rPr lang="fr-FR" sz="8000" dirty="0" smtClean="0"/>
              <a:t>r</a:t>
            </a:r>
            <a:r>
              <a:rPr lang="fr-FR" sz="8000" dirty="0" smtClean="0"/>
              <a:t>omain</a:t>
            </a:r>
            <a:r>
              <a:rPr lang="fr-FR" sz="8000" dirty="0" smtClean="0"/>
              <a:t>)</a:t>
            </a:r>
            <a:endParaRPr lang="fr-FR" sz="8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rial Narrow" pitchFamily="34" charset="0"/>
              </a:rPr>
              <a:t>Stand up for </a:t>
            </a:r>
            <a:r>
              <a:rPr lang="fr-FR" dirty="0" err="1" smtClean="0">
                <a:solidFill>
                  <a:srgbClr val="FF0000"/>
                </a:solidFill>
                <a:latin typeface="Arial Narrow" pitchFamily="34" charset="0"/>
              </a:rPr>
              <a:t>Greek</a:t>
            </a:r>
            <a:r>
              <a:rPr lang="fr-FR" dirty="0" smtClean="0">
                <a:solidFill>
                  <a:srgbClr val="FF0000"/>
                </a:solidFill>
                <a:latin typeface="Arial Narrow" pitchFamily="34" charset="0"/>
              </a:rPr>
              <a:t> / </a:t>
            </a:r>
            <a:r>
              <a:rPr lang="fr-FR" dirty="0" err="1" smtClean="0">
                <a:solidFill>
                  <a:srgbClr val="FF0000"/>
                </a:solidFill>
                <a:latin typeface="Arial Narrow" pitchFamily="34" charset="0"/>
              </a:rPr>
              <a:t>Sit</a:t>
            </a:r>
            <a:r>
              <a:rPr lang="fr-FR" dirty="0" smtClean="0">
                <a:solidFill>
                  <a:srgbClr val="FF0000"/>
                </a:solidFill>
                <a:latin typeface="Arial Narrow" pitchFamily="34" charset="0"/>
              </a:rPr>
              <a:t> down for Roman</a:t>
            </a:r>
            <a:br>
              <a:rPr lang="fr-FR" dirty="0" smtClean="0">
                <a:solidFill>
                  <a:srgbClr val="FF0000"/>
                </a:solidFill>
                <a:latin typeface="Arial Narrow" pitchFamily="34" charset="0"/>
              </a:rPr>
            </a:br>
            <a:endParaRPr lang="fr-FR" dirty="0"/>
          </a:p>
        </p:txBody>
      </p:sp>
      <p:sp>
        <p:nvSpPr>
          <p:cNvPr id="3" name="Espace réservé du contenu 2"/>
          <p:cNvSpPr>
            <a:spLocks noGrp="1"/>
          </p:cNvSpPr>
          <p:nvPr>
            <p:ph idx="1"/>
          </p:nvPr>
        </p:nvSpPr>
        <p:spPr/>
        <p:txBody>
          <a:bodyPr>
            <a:normAutofit/>
          </a:bodyPr>
          <a:lstStyle/>
          <a:p>
            <a:pPr algn="ctr">
              <a:buNone/>
            </a:pPr>
            <a:r>
              <a:rPr lang="fr-FR" sz="8000" dirty="0" smtClean="0"/>
              <a:t>Minerve</a:t>
            </a:r>
            <a:endParaRPr lang="fr-FR" sz="8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rial Narrow" pitchFamily="34" charset="0"/>
              </a:rPr>
              <a:t>Stand up for </a:t>
            </a:r>
            <a:r>
              <a:rPr lang="fr-FR" dirty="0" err="1" smtClean="0">
                <a:solidFill>
                  <a:srgbClr val="FF0000"/>
                </a:solidFill>
                <a:latin typeface="Arial Narrow" pitchFamily="34" charset="0"/>
              </a:rPr>
              <a:t>Greek</a:t>
            </a:r>
            <a:r>
              <a:rPr lang="fr-FR" dirty="0" smtClean="0">
                <a:solidFill>
                  <a:srgbClr val="FF0000"/>
                </a:solidFill>
                <a:latin typeface="Arial Narrow" pitchFamily="34" charset="0"/>
              </a:rPr>
              <a:t> / </a:t>
            </a:r>
            <a:r>
              <a:rPr lang="fr-FR" dirty="0" err="1" smtClean="0">
                <a:solidFill>
                  <a:srgbClr val="FF0000"/>
                </a:solidFill>
                <a:latin typeface="Arial Narrow" pitchFamily="34" charset="0"/>
              </a:rPr>
              <a:t>Sit</a:t>
            </a:r>
            <a:r>
              <a:rPr lang="fr-FR" dirty="0" smtClean="0">
                <a:solidFill>
                  <a:srgbClr val="FF0000"/>
                </a:solidFill>
                <a:latin typeface="Arial Narrow" pitchFamily="34" charset="0"/>
              </a:rPr>
              <a:t> down for Roman</a:t>
            </a:r>
            <a:br>
              <a:rPr lang="fr-FR" dirty="0" smtClean="0">
                <a:solidFill>
                  <a:srgbClr val="FF0000"/>
                </a:solidFill>
                <a:latin typeface="Arial Narrow" pitchFamily="34" charset="0"/>
              </a:rPr>
            </a:br>
            <a:endParaRPr lang="fr-FR" dirty="0"/>
          </a:p>
        </p:txBody>
      </p:sp>
      <p:sp>
        <p:nvSpPr>
          <p:cNvPr id="3" name="Espace réservé du contenu 2"/>
          <p:cNvSpPr>
            <a:spLocks noGrp="1"/>
          </p:cNvSpPr>
          <p:nvPr>
            <p:ph idx="1"/>
          </p:nvPr>
        </p:nvSpPr>
        <p:spPr/>
        <p:txBody>
          <a:bodyPr>
            <a:normAutofit/>
          </a:bodyPr>
          <a:lstStyle/>
          <a:p>
            <a:pPr algn="ctr">
              <a:buNone/>
            </a:pPr>
            <a:r>
              <a:rPr lang="fr-FR" sz="8000" dirty="0" smtClean="0"/>
              <a:t>Minerve</a:t>
            </a:r>
          </a:p>
          <a:p>
            <a:pPr algn="ctr">
              <a:buNone/>
            </a:pPr>
            <a:r>
              <a:rPr lang="fr-FR" sz="8000" dirty="0" smtClean="0"/>
              <a:t>(déesse romaine)</a:t>
            </a:r>
            <a:endParaRPr lang="fr-FR" sz="8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rial Narrow" pitchFamily="34" charset="0"/>
              </a:rPr>
              <a:t>Stand up for </a:t>
            </a:r>
            <a:r>
              <a:rPr lang="fr-FR" dirty="0" err="1" smtClean="0">
                <a:solidFill>
                  <a:srgbClr val="FF0000"/>
                </a:solidFill>
                <a:latin typeface="Arial Narrow" pitchFamily="34" charset="0"/>
              </a:rPr>
              <a:t>Greek</a:t>
            </a:r>
            <a:r>
              <a:rPr lang="fr-FR" dirty="0" smtClean="0">
                <a:solidFill>
                  <a:srgbClr val="FF0000"/>
                </a:solidFill>
                <a:latin typeface="Arial Narrow" pitchFamily="34" charset="0"/>
              </a:rPr>
              <a:t> / </a:t>
            </a:r>
            <a:r>
              <a:rPr lang="fr-FR" dirty="0" err="1" smtClean="0">
                <a:solidFill>
                  <a:srgbClr val="FF0000"/>
                </a:solidFill>
                <a:latin typeface="Arial Narrow" pitchFamily="34" charset="0"/>
              </a:rPr>
              <a:t>Sit</a:t>
            </a:r>
            <a:r>
              <a:rPr lang="fr-FR" dirty="0" smtClean="0">
                <a:solidFill>
                  <a:srgbClr val="FF0000"/>
                </a:solidFill>
                <a:latin typeface="Arial Narrow" pitchFamily="34" charset="0"/>
              </a:rPr>
              <a:t> down for Roman</a:t>
            </a:r>
            <a:br>
              <a:rPr lang="fr-FR" dirty="0" smtClean="0">
                <a:solidFill>
                  <a:srgbClr val="FF0000"/>
                </a:solidFill>
                <a:latin typeface="Arial Narrow" pitchFamily="34" charset="0"/>
              </a:rPr>
            </a:br>
            <a:endParaRPr lang="fr-FR" dirty="0"/>
          </a:p>
        </p:txBody>
      </p:sp>
      <p:sp>
        <p:nvSpPr>
          <p:cNvPr id="3" name="Espace réservé du contenu 2"/>
          <p:cNvSpPr>
            <a:spLocks noGrp="1"/>
          </p:cNvSpPr>
          <p:nvPr>
            <p:ph idx="1"/>
          </p:nvPr>
        </p:nvSpPr>
        <p:spPr/>
        <p:txBody>
          <a:bodyPr>
            <a:normAutofit/>
          </a:bodyPr>
          <a:lstStyle/>
          <a:p>
            <a:pPr algn="ctr">
              <a:buNone/>
            </a:pPr>
            <a:r>
              <a:rPr lang="fr-FR" sz="8000" dirty="0" smtClean="0"/>
              <a:t>Artémis</a:t>
            </a:r>
          </a:p>
          <a:p>
            <a:pPr algn="ctr">
              <a:buNone/>
            </a:pPr>
            <a:endParaRPr lang="fr-FR" sz="80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503</Words>
  <Application>Microsoft Office PowerPoint</Application>
  <PresentationFormat>Affichage à l'écran (4:3)</PresentationFormat>
  <Paragraphs>105</Paragraphs>
  <Slides>35</Slides>
  <Notes>0</Notes>
  <HiddenSlides>0</HiddenSlides>
  <MMClips>0</MMClips>
  <ScaleCrop>false</ScaleCrop>
  <HeadingPairs>
    <vt:vector size="4" baseType="variant">
      <vt:variant>
        <vt:lpstr>Thème</vt:lpstr>
      </vt:variant>
      <vt:variant>
        <vt:i4>1</vt:i4>
      </vt:variant>
      <vt:variant>
        <vt:lpstr>Titres des diapositives</vt:lpstr>
      </vt:variant>
      <vt:variant>
        <vt:i4>35</vt:i4>
      </vt:variant>
    </vt:vector>
  </HeadingPairs>
  <TitlesOfParts>
    <vt:vector size="36" baseType="lpstr">
      <vt:lpstr>Thème Office</vt:lpstr>
      <vt:lpstr>Dissemination Erasmus</vt:lpstr>
      <vt:lpstr>Activity 2 - TPR</vt:lpstr>
      <vt:lpstr>TPR,   Stand up for… / Sit down for… </vt:lpstr>
      <vt:lpstr>Diapositive 4</vt:lpstr>
      <vt:lpstr>Stand up for Greek / Sit down for Roman </vt:lpstr>
      <vt:lpstr>Stand up for Greek / Sit down for Roman </vt:lpstr>
      <vt:lpstr>Stand up for Greek / Sit down for Roman </vt:lpstr>
      <vt:lpstr>Stand up for Greek / Sit down for Roman </vt:lpstr>
      <vt:lpstr>Stand up for Greek / Sit down for Roman </vt:lpstr>
      <vt:lpstr>Stand up for Greek / Sit down for Roman </vt:lpstr>
      <vt:lpstr>Stand up for Greek / Sit down for Roman </vt:lpstr>
      <vt:lpstr>Stand up for Greek / Sit down for Roman </vt:lpstr>
      <vt:lpstr>Stand up for Greek / Sit down for Roman </vt:lpstr>
      <vt:lpstr>Stand up for Greek / Sit down for Roman </vt:lpstr>
      <vt:lpstr>Stand up for Greek / Sit down for Roman </vt:lpstr>
      <vt:lpstr>Stand up for Greek / Sit down for Roman </vt:lpstr>
      <vt:lpstr>Stand up for Greek / Sit down for Roman </vt:lpstr>
      <vt:lpstr>Stand up for Greek / Sit down for Roman </vt:lpstr>
      <vt:lpstr>Stand up for Greek / Sit down for Roman </vt:lpstr>
      <vt:lpstr>Stand up for Greek / Sit down for Roman </vt:lpstr>
      <vt:lpstr>Stand up for Greek / Sit down for Roman </vt:lpstr>
      <vt:lpstr>Stand up for Greek / Sit down for Roman </vt:lpstr>
      <vt:lpstr>Stand up for Greek / Sit down for Roman </vt:lpstr>
      <vt:lpstr>Stand up for Greek / Sit down for Roman </vt:lpstr>
      <vt:lpstr>Stand up for Greek / Sit down for Roman </vt:lpstr>
      <vt:lpstr>Stand up for Greek / Sit down for Roman </vt:lpstr>
      <vt:lpstr>Stand up for Greek / Sit down for Roman </vt:lpstr>
      <vt:lpstr>Stand up for Greek / Sit down for Roman </vt:lpstr>
      <vt:lpstr>Stand up for Greek / Sit down for Roman </vt:lpstr>
      <vt:lpstr>Stand up for Greek / Sit down for Roman </vt:lpstr>
      <vt:lpstr>Stand up for Greek / Sit down for Roman </vt:lpstr>
      <vt:lpstr>Stand up for Greek / Sit down for Roman </vt:lpstr>
      <vt:lpstr>Stand up for Greek / Sit down for Roman </vt:lpstr>
      <vt:lpstr>Stand up for Greek / Sit down for Roman </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Dissemination Erasmus</dc:title>
  <dc:creator>PROF</dc:creator>
  <cp:lastModifiedBy>PROF</cp:lastModifiedBy>
  <cp:revision>4</cp:revision>
  <dcterms:created xsi:type="dcterms:W3CDTF">2021-08-07T10:04:14Z</dcterms:created>
  <dcterms:modified xsi:type="dcterms:W3CDTF">2021-10-07T07:36:30Z</dcterms:modified>
</cp:coreProperties>
</file>