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6" r:id="rId16"/>
    <p:sldId id="270" r:id="rId17"/>
    <p:sldId id="272" r:id="rId18"/>
    <p:sldId id="273" r:id="rId19"/>
    <p:sldId id="277" r:id="rId20"/>
    <p:sldId id="276" r:id="rId21"/>
    <p:sldId id="279" r:id="rId22"/>
    <p:sldId id="280" r:id="rId23"/>
    <p:sldId id="281" r:id="rId24"/>
    <p:sldId id="282" r:id="rId25"/>
    <p:sldId id="283" r:id="rId26"/>
    <p:sldId id="274" r:id="rId27"/>
    <p:sldId id="284" r:id="rId28"/>
    <p:sldId id="285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608B-0991-4570-A712-E31CB48CE777}" type="datetimeFigureOut">
              <a:rPr lang="fr-FR" smtClean="0"/>
              <a:pPr/>
              <a:t>07/10/2021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86F02-88C7-44F4-B975-47BDC4C6A3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Erasmus - </a:t>
            </a:r>
            <a:r>
              <a:rPr lang="fr-FR" dirty="0" err="1" smtClean="0"/>
              <a:t>dissemination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fr-FR" sz="4000" dirty="0" smtClean="0">
                <a:solidFill>
                  <a:srgbClr val="FF0000"/>
                </a:solidFill>
              </a:rPr>
              <a:t>SHOUT IT OUT!</a:t>
            </a:r>
            <a:endParaRPr lang="fr-FR" sz="4000" dirty="0">
              <a:solidFill>
                <a:srgbClr val="FF0000"/>
              </a:solidFill>
            </a:endParaRPr>
          </a:p>
        </p:txBody>
      </p:sp>
      <p:pic>
        <p:nvPicPr>
          <p:cNvPr id="4" name="Content Placeholder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284984"/>
            <a:ext cx="3562617" cy="2668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</a:t>
            </a:r>
            <a:r>
              <a:rPr lang="en-GB" b="1" dirty="0" smtClean="0">
                <a:solidFill>
                  <a:srgbClr val="0070C0"/>
                </a:solidFill>
              </a:rPr>
              <a:t>!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276872"/>
            <a:ext cx="8055864" cy="3880088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... </a:t>
            </a:r>
            <a:r>
              <a:rPr lang="en-GB" sz="2800" dirty="0" err="1" smtClean="0"/>
              <a:t>peuvent</a:t>
            </a:r>
            <a:r>
              <a:rPr lang="en-GB" sz="2800" dirty="0" smtClean="0"/>
              <a:t> </a:t>
            </a:r>
            <a:r>
              <a:rPr lang="en-GB" sz="2800" dirty="0" err="1" smtClean="0"/>
              <a:t>différer</a:t>
            </a:r>
            <a:r>
              <a:rPr lang="en-GB" sz="2800" dirty="0" smtClean="0"/>
              <a:t>. </a:t>
            </a:r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204864"/>
            <a:ext cx="8055864" cy="3952096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 </a:t>
            </a:r>
            <a:r>
              <a:rPr lang="en-GB" sz="2800" dirty="0" err="1" smtClean="0"/>
              <a:t>L’étude</a:t>
            </a:r>
            <a:r>
              <a:rPr lang="en-GB" sz="2800" dirty="0" smtClean="0"/>
              <a:t> 8) _____________ ...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</a:t>
            </a:r>
            <a:r>
              <a:rPr lang="en-GB" b="1" dirty="0" smtClean="0">
                <a:solidFill>
                  <a:srgbClr val="0070C0"/>
                </a:solidFill>
              </a:rPr>
              <a:t>!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204864"/>
            <a:ext cx="8055864" cy="3952096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... </a:t>
            </a:r>
            <a:r>
              <a:rPr lang="en-GB" sz="2800" dirty="0" err="1" smtClean="0"/>
              <a:t>qu’en</a:t>
            </a:r>
            <a:r>
              <a:rPr lang="en-GB" sz="2800" dirty="0" smtClean="0"/>
              <a:t> </a:t>
            </a:r>
            <a:r>
              <a:rPr lang="en-GB" sz="2800" dirty="0" err="1" smtClean="0"/>
              <a:t>général</a:t>
            </a:r>
            <a:r>
              <a:rPr lang="en-GB" sz="2800" dirty="0" smtClean="0"/>
              <a:t>, les </a:t>
            </a:r>
            <a:r>
              <a:rPr lang="en-GB" sz="2800" dirty="0" err="1" smtClean="0"/>
              <a:t>hommes</a:t>
            </a:r>
            <a:r>
              <a:rPr lang="en-GB" sz="2800" dirty="0" smtClean="0"/>
              <a:t> </a:t>
            </a:r>
            <a:r>
              <a:rPr lang="en-GB" sz="2800" dirty="0" err="1" smtClean="0"/>
              <a:t>parlaient</a:t>
            </a:r>
            <a:r>
              <a:rPr lang="en-GB" sz="2800" dirty="0" smtClean="0"/>
              <a:t> de 9) _____________ ...</a:t>
            </a:r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132856"/>
            <a:ext cx="8055864" cy="402410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... et de ... 10) _____________ ...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348880"/>
            <a:ext cx="8055864" cy="3808080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... </a:t>
            </a:r>
            <a:r>
              <a:rPr lang="en-GB" sz="2800" dirty="0" err="1" smtClean="0"/>
              <a:t>alors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les femmes </a:t>
            </a:r>
            <a:r>
              <a:rPr lang="en-GB" sz="2800" dirty="0" err="1" smtClean="0"/>
              <a:t>parlaient</a:t>
            </a:r>
            <a:r>
              <a:rPr lang="en-GB" sz="2800" dirty="0" smtClean="0"/>
              <a:t> </a:t>
            </a:r>
            <a:r>
              <a:rPr lang="en-GB" sz="2800" dirty="0" err="1" smtClean="0"/>
              <a:t>surtout</a:t>
            </a:r>
            <a:r>
              <a:rPr lang="en-GB" sz="2800" dirty="0" smtClean="0"/>
              <a:t> de  </a:t>
            </a:r>
            <a:r>
              <a:rPr lang="en-GB" sz="2800" dirty="0"/>
              <a:t>11</a:t>
            </a:r>
            <a:r>
              <a:rPr lang="en-GB" sz="2800" dirty="0" smtClean="0"/>
              <a:t>) _____________.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6600" dirty="0" smtClean="0"/>
              <a:t>Et si on vérifiait le texte original?</a:t>
            </a:r>
            <a:endParaRPr lang="fr-F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fondamentalement</a:t>
            </a:r>
            <a:r>
              <a:rPr lang="en-GB" dirty="0" smtClean="0"/>
              <a:t> </a:t>
            </a:r>
            <a:r>
              <a:rPr lang="en-GB" dirty="0" err="1" smtClean="0"/>
              <a:t>différents</a:t>
            </a:r>
            <a:r>
              <a:rPr lang="en-GB" dirty="0" smtClean="0"/>
              <a:t> des </a:t>
            </a:r>
            <a:r>
              <a:rPr lang="en-GB" dirty="0" smtClean="0">
                <a:solidFill>
                  <a:srgbClr val="FF0000"/>
                </a:solidFill>
              </a:rPr>
              <a:t>FEMMES.</a:t>
            </a:r>
            <a:r>
              <a:rPr lang="en-GB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Pourtant</a:t>
            </a:r>
            <a:r>
              <a:rPr lang="en-GB" dirty="0" smtClean="0"/>
              <a:t>,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ETUDE</a:t>
            </a:r>
            <a:r>
              <a:rPr lang="en-GB" dirty="0" smtClean="0"/>
              <a:t> </a:t>
            </a:r>
            <a:r>
              <a:rPr lang="en-GB" dirty="0" err="1" smtClean="0"/>
              <a:t>récente</a:t>
            </a:r>
            <a:r>
              <a:rPr lang="en-GB" dirty="0" smtClean="0"/>
              <a:t> a </a:t>
            </a:r>
            <a:r>
              <a:rPr lang="en-GB" dirty="0" err="1" smtClean="0"/>
              <a:t>montré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les </a:t>
            </a:r>
            <a:r>
              <a:rPr lang="en-GB" dirty="0" err="1" smtClean="0"/>
              <a:t>hommes</a:t>
            </a:r>
            <a:r>
              <a:rPr lang="en-GB" dirty="0" smtClean="0"/>
              <a:t> et les femmes </a:t>
            </a:r>
            <a:r>
              <a:rPr lang="en-GB" dirty="0" err="1" smtClean="0"/>
              <a:t>disent</a:t>
            </a:r>
            <a:r>
              <a:rPr lang="en-GB" dirty="0" smtClean="0"/>
              <a:t> à </a:t>
            </a:r>
            <a:r>
              <a:rPr lang="en-GB" dirty="0" err="1" smtClean="0"/>
              <a:t>peu</a:t>
            </a:r>
            <a:r>
              <a:rPr lang="en-GB" dirty="0" smtClean="0"/>
              <a:t> </a:t>
            </a:r>
            <a:r>
              <a:rPr lang="en-GB" dirty="0" err="1" smtClean="0"/>
              <a:t>près</a:t>
            </a:r>
            <a:r>
              <a:rPr lang="en-GB" dirty="0" smtClean="0"/>
              <a:t> le </a:t>
            </a:r>
            <a:r>
              <a:rPr lang="en-GB" dirty="0" err="1" smtClean="0"/>
              <a:t>même</a:t>
            </a:r>
            <a:r>
              <a:rPr lang="en-GB" dirty="0" smtClean="0"/>
              <a:t> </a:t>
            </a:r>
            <a:r>
              <a:rPr lang="en-GB" dirty="0" err="1" smtClean="0"/>
              <a:t>nombre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MOTS</a:t>
            </a:r>
            <a:r>
              <a:rPr lang="en-GB" dirty="0" smtClean="0"/>
              <a:t> par jour en...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Pourtant</a:t>
            </a:r>
            <a:r>
              <a:rPr lang="en-GB" dirty="0" smtClean="0"/>
              <a:t>, </a:t>
            </a:r>
            <a:r>
              <a:rPr lang="en-GB" dirty="0" err="1" smtClean="0"/>
              <a:t>une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ETUDE</a:t>
            </a:r>
            <a:r>
              <a:rPr lang="en-GB" dirty="0" smtClean="0"/>
              <a:t> </a:t>
            </a:r>
            <a:r>
              <a:rPr lang="en-GB" dirty="0" err="1" smtClean="0"/>
              <a:t>récente</a:t>
            </a:r>
            <a:r>
              <a:rPr lang="en-GB" dirty="0" smtClean="0"/>
              <a:t> a </a:t>
            </a:r>
            <a:r>
              <a:rPr lang="en-GB" dirty="0" err="1" smtClean="0"/>
              <a:t>montré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les </a:t>
            </a:r>
            <a:r>
              <a:rPr lang="en-GB" dirty="0" err="1" smtClean="0"/>
              <a:t>hommes</a:t>
            </a:r>
            <a:r>
              <a:rPr lang="en-GB" dirty="0" smtClean="0"/>
              <a:t> et les femmes </a:t>
            </a:r>
            <a:r>
              <a:rPr lang="en-GB" dirty="0" err="1" smtClean="0"/>
              <a:t>disent</a:t>
            </a:r>
            <a:r>
              <a:rPr lang="en-GB" dirty="0" smtClean="0"/>
              <a:t> à </a:t>
            </a:r>
            <a:r>
              <a:rPr lang="en-GB" dirty="0" err="1" smtClean="0"/>
              <a:t>peu</a:t>
            </a:r>
            <a:r>
              <a:rPr lang="en-GB" dirty="0" smtClean="0"/>
              <a:t> </a:t>
            </a:r>
            <a:r>
              <a:rPr lang="en-GB" dirty="0" err="1" smtClean="0"/>
              <a:t>près</a:t>
            </a:r>
            <a:r>
              <a:rPr lang="en-GB" dirty="0" smtClean="0"/>
              <a:t> le </a:t>
            </a:r>
            <a:r>
              <a:rPr lang="en-GB" dirty="0" err="1" smtClean="0"/>
              <a:t>même</a:t>
            </a:r>
            <a:r>
              <a:rPr lang="en-GB" dirty="0" smtClean="0"/>
              <a:t> </a:t>
            </a:r>
            <a:r>
              <a:rPr lang="en-GB" dirty="0" err="1" smtClean="0"/>
              <a:t>nombre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MOTS</a:t>
            </a:r>
            <a:r>
              <a:rPr lang="en-GB" dirty="0" smtClean="0"/>
              <a:t> par jour en  </a:t>
            </a:r>
            <a:r>
              <a:rPr lang="en-GB" dirty="0" smtClean="0">
                <a:solidFill>
                  <a:srgbClr val="FF0000"/>
                </a:solidFill>
              </a:rPr>
              <a:t>MOYENNE</a:t>
            </a:r>
            <a:r>
              <a:rPr lang="en-GB" dirty="0" smtClean="0"/>
              <a:t>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L’idée</a:t>
            </a:r>
            <a:r>
              <a:rPr lang="en-GB" dirty="0" smtClean="0"/>
              <a:t> </a:t>
            </a:r>
            <a:r>
              <a:rPr lang="en-GB" dirty="0" err="1" smtClean="0"/>
              <a:t>selon</a:t>
            </a:r>
            <a:r>
              <a:rPr lang="en-GB" dirty="0" smtClean="0"/>
              <a:t> </a:t>
            </a:r>
            <a:r>
              <a:rPr lang="en-GB" dirty="0" err="1" smtClean="0"/>
              <a:t>laquelle</a:t>
            </a:r>
            <a:r>
              <a:rPr lang="en-GB" dirty="0" smtClean="0"/>
              <a:t> </a:t>
            </a:r>
            <a:r>
              <a:rPr lang="en-GB" dirty="0" smtClean="0"/>
              <a:t>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principalement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SILENCIEUX</a:t>
            </a:r>
            <a:r>
              <a:rPr lang="en-GB" dirty="0" smtClean="0"/>
              <a:t> et </a:t>
            </a:r>
            <a:r>
              <a:rPr lang="en-GB" dirty="0" err="1" smtClean="0"/>
              <a:t>que</a:t>
            </a:r>
            <a:r>
              <a:rPr lang="en-GB" dirty="0" smtClean="0"/>
              <a:t> les femmes </a:t>
            </a:r>
            <a:r>
              <a:rPr lang="en-GB" dirty="0" err="1" smtClean="0"/>
              <a:t>sont</a:t>
            </a:r>
            <a:r>
              <a:rPr lang="en-GB" dirty="0" smtClean="0">
                <a:solidFill>
                  <a:srgbClr val="FF0000"/>
                </a:solidFill>
              </a:rPr>
              <a:t>...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918704" cy="2880320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  <a:latin typeface="Algerian" pitchFamily="82" charset="0"/>
              </a:rPr>
              <a:t>Shout it out</a:t>
            </a:r>
            <a:r>
              <a:rPr lang="en-GB" b="1" dirty="0" smtClean="0">
                <a:solidFill>
                  <a:srgbClr val="FF0000"/>
                </a:solidFill>
                <a:latin typeface="Algerian" pitchFamily="82" charset="0"/>
              </a:rPr>
              <a:t>!</a:t>
            </a: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/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i="1" dirty="0" smtClean="0">
                <a:solidFill>
                  <a:srgbClr val="0070C0"/>
                </a:solidFill>
              </a:rPr>
              <a:t>Les femmes </a:t>
            </a:r>
            <a:r>
              <a:rPr lang="en-GB" b="1" i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i="1" dirty="0" smtClean="0">
                <a:solidFill>
                  <a:srgbClr val="0070C0"/>
                </a:solidFill>
              </a:rPr>
              <a:t> plus </a:t>
            </a:r>
            <a:r>
              <a:rPr lang="en-GB" b="1" i="1" dirty="0" err="1" smtClean="0">
                <a:solidFill>
                  <a:srgbClr val="0070C0"/>
                </a:solidFill>
              </a:rPr>
              <a:t>que</a:t>
            </a:r>
            <a:r>
              <a:rPr lang="en-GB" b="1" i="1" dirty="0" smtClean="0">
                <a:solidFill>
                  <a:srgbClr val="0070C0"/>
                </a:solidFill>
              </a:rPr>
              <a:t> les </a:t>
            </a:r>
            <a:r>
              <a:rPr lang="en-GB" b="1" i="1" dirty="0" err="1" smtClean="0">
                <a:solidFill>
                  <a:srgbClr val="0070C0"/>
                </a:solidFill>
              </a:rPr>
              <a:t>hommes</a:t>
            </a:r>
            <a:r>
              <a:rPr lang="en-GB" b="1" i="1" dirty="0" smtClean="0">
                <a:solidFill>
                  <a:srgbClr val="0070C0"/>
                </a:solidFill>
              </a:rPr>
              <a:t>?</a:t>
            </a:r>
            <a:endParaRPr lang="en-GB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L’idée</a:t>
            </a:r>
            <a:r>
              <a:rPr lang="en-GB" dirty="0" smtClean="0"/>
              <a:t> </a:t>
            </a:r>
            <a:r>
              <a:rPr lang="en-GB" dirty="0" err="1" smtClean="0"/>
              <a:t>selon</a:t>
            </a:r>
            <a:r>
              <a:rPr lang="en-GB" dirty="0" smtClean="0"/>
              <a:t> </a:t>
            </a:r>
            <a:r>
              <a:rPr lang="en-GB" dirty="0" err="1" smtClean="0"/>
              <a:t>laquelle</a:t>
            </a:r>
            <a:r>
              <a:rPr lang="en-GB" dirty="0" smtClean="0"/>
              <a:t> </a:t>
            </a:r>
            <a:r>
              <a:rPr lang="en-GB" dirty="0" smtClean="0"/>
              <a:t>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principalement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SILENCIEUX</a:t>
            </a:r>
            <a:r>
              <a:rPr lang="en-GB" dirty="0" smtClean="0"/>
              <a:t> et </a:t>
            </a:r>
            <a:r>
              <a:rPr lang="en-GB" dirty="0" err="1" smtClean="0"/>
              <a:t>que</a:t>
            </a:r>
            <a:r>
              <a:rPr lang="en-GB" dirty="0" smtClean="0"/>
              <a:t> les femmes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DES MOULINS A PAROLE </a:t>
            </a:r>
            <a:r>
              <a:rPr lang="en-GB" dirty="0" err="1" smtClean="0"/>
              <a:t>n’est</a:t>
            </a:r>
            <a:r>
              <a:rPr lang="en-GB" dirty="0" smtClean="0"/>
              <a:t> </a:t>
            </a:r>
            <a:r>
              <a:rPr lang="en-GB" dirty="0" err="1" smtClean="0"/>
              <a:t>qu’un</a:t>
            </a:r>
            <a:r>
              <a:rPr lang="en-GB" dirty="0" smtClean="0"/>
              <a:t> </a:t>
            </a:r>
            <a:r>
              <a:rPr lang="en-GB" dirty="0" err="1" smtClean="0"/>
              <a:t>stéréotype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/>
              <a:t> 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Pourtant</a:t>
            </a:r>
            <a:r>
              <a:rPr lang="en-GB" dirty="0" smtClean="0"/>
              <a:t>, les </a:t>
            </a:r>
            <a:r>
              <a:rPr lang="en-GB" dirty="0" err="1" smtClean="0"/>
              <a:t>sujets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CONVERSATION</a:t>
            </a:r>
            <a:r>
              <a:rPr lang="en-GB" dirty="0" smtClean="0"/>
              <a:t> </a:t>
            </a:r>
            <a:r>
              <a:rPr lang="en-GB" dirty="0" err="1" smtClean="0"/>
              <a:t>peuvent</a:t>
            </a:r>
            <a:r>
              <a:rPr lang="en-GB" dirty="0" smtClean="0"/>
              <a:t> </a:t>
            </a:r>
            <a:r>
              <a:rPr lang="en-GB" dirty="0" err="1" smtClean="0"/>
              <a:t>différer</a:t>
            </a:r>
            <a:r>
              <a:rPr lang="en-GB" dirty="0" smtClean="0"/>
              <a:t>.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L’étude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MONTRE</a:t>
            </a:r>
            <a:r>
              <a:rPr lang="en-GB" dirty="0" smtClean="0"/>
              <a:t> </a:t>
            </a:r>
            <a:r>
              <a:rPr lang="en-GB" dirty="0" err="1" smtClean="0"/>
              <a:t>qu’en</a:t>
            </a:r>
            <a:r>
              <a:rPr lang="en-GB" dirty="0" smtClean="0"/>
              <a:t> </a:t>
            </a:r>
            <a:r>
              <a:rPr lang="en-GB" dirty="0" err="1" smtClean="0"/>
              <a:t>général</a:t>
            </a:r>
            <a:r>
              <a:rPr lang="en-GB" dirty="0" smtClean="0"/>
              <a:t>, 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parlaient</a:t>
            </a:r>
            <a:r>
              <a:rPr lang="en-GB" dirty="0" smtClean="0"/>
              <a:t> de...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L’étude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MONTRE</a:t>
            </a:r>
            <a:r>
              <a:rPr lang="en-GB" dirty="0" smtClean="0"/>
              <a:t> </a:t>
            </a:r>
            <a:r>
              <a:rPr lang="en-GB" dirty="0" err="1" smtClean="0"/>
              <a:t>qu’en</a:t>
            </a:r>
            <a:r>
              <a:rPr lang="en-GB" dirty="0" smtClean="0"/>
              <a:t> </a:t>
            </a:r>
            <a:r>
              <a:rPr lang="en-GB" dirty="0" err="1" smtClean="0"/>
              <a:t>général</a:t>
            </a:r>
            <a:r>
              <a:rPr lang="en-GB" dirty="0" smtClean="0"/>
              <a:t>, 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parlaient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SPORTS</a:t>
            </a:r>
            <a:r>
              <a:rPr lang="en-GB" dirty="0" smtClean="0"/>
              <a:t> et de...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L’étude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MONTRE</a:t>
            </a:r>
            <a:r>
              <a:rPr lang="en-GB" dirty="0" smtClean="0"/>
              <a:t> </a:t>
            </a:r>
            <a:r>
              <a:rPr lang="en-GB" dirty="0" err="1" smtClean="0"/>
              <a:t>qu’en</a:t>
            </a:r>
            <a:r>
              <a:rPr lang="en-GB" dirty="0" smtClean="0"/>
              <a:t> </a:t>
            </a:r>
            <a:r>
              <a:rPr lang="en-GB" dirty="0" err="1" smtClean="0"/>
              <a:t>général</a:t>
            </a:r>
            <a:r>
              <a:rPr lang="en-GB" dirty="0" smtClean="0"/>
              <a:t>, 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parlaient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SPORTS</a:t>
            </a:r>
            <a:r>
              <a:rPr lang="en-GB" dirty="0" smtClean="0"/>
              <a:t> et de </a:t>
            </a:r>
            <a:r>
              <a:rPr lang="en-GB" dirty="0" smtClean="0">
                <a:solidFill>
                  <a:srgbClr val="FF0000"/>
                </a:solidFill>
              </a:rPr>
              <a:t>GADGETS</a:t>
            </a:r>
            <a:r>
              <a:rPr lang="en-GB" dirty="0" smtClean="0"/>
              <a:t> </a:t>
            </a:r>
            <a:r>
              <a:rPr lang="en-GB" dirty="0" err="1" smtClean="0"/>
              <a:t>tandis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les femmes </a:t>
            </a:r>
            <a:r>
              <a:rPr lang="en-GB" dirty="0" err="1" smtClean="0"/>
              <a:t>parlaient</a:t>
            </a:r>
            <a:r>
              <a:rPr lang="en-GB" dirty="0" smtClean="0"/>
              <a:t> </a:t>
            </a:r>
            <a:r>
              <a:rPr lang="en-GB" dirty="0" err="1" smtClean="0"/>
              <a:t>surtout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RELATIONS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L’étude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MONTRE</a:t>
            </a:r>
            <a:r>
              <a:rPr lang="en-GB" dirty="0" smtClean="0"/>
              <a:t> </a:t>
            </a:r>
            <a:r>
              <a:rPr lang="en-GB" dirty="0" err="1" smtClean="0"/>
              <a:t>qu’en</a:t>
            </a:r>
            <a:r>
              <a:rPr lang="en-GB" dirty="0" smtClean="0"/>
              <a:t> </a:t>
            </a:r>
            <a:r>
              <a:rPr lang="en-GB" dirty="0" err="1" smtClean="0"/>
              <a:t>général</a:t>
            </a:r>
            <a:r>
              <a:rPr lang="en-GB" dirty="0" smtClean="0"/>
              <a:t>, 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parlaient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SPORTS</a:t>
            </a:r>
            <a:r>
              <a:rPr lang="en-GB" dirty="0" smtClean="0"/>
              <a:t> et de </a:t>
            </a:r>
            <a:r>
              <a:rPr lang="en-GB" dirty="0" smtClean="0">
                <a:solidFill>
                  <a:srgbClr val="FF0000"/>
                </a:solidFill>
              </a:rPr>
              <a:t>GADGETS</a:t>
            </a:r>
            <a:r>
              <a:rPr lang="en-GB" dirty="0" smtClean="0"/>
              <a:t> </a:t>
            </a:r>
            <a:r>
              <a:rPr lang="en-GB" dirty="0" err="1" smtClean="0"/>
              <a:t>tandis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les femmes </a:t>
            </a:r>
            <a:r>
              <a:rPr lang="en-GB" dirty="0" err="1" smtClean="0"/>
              <a:t>parlaient</a:t>
            </a:r>
            <a:r>
              <a:rPr lang="en-GB" dirty="0" smtClean="0"/>
              <a:t> </a:t>
            </a:r>
            <a:r>
              <a:rPr lang="en-GB" dirty="0" err="1" smtClean="0"/>
              <a:t>surtout</a:t>
            </a:r>
            <a:r>
              <a:rPr lang="en-GB" dirty="0" smtClean="0"/>
              <a:t> de ...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L’étude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MONTRE</a:t>
            </a:r>
            <a:r>
              <a:rPr lang="en-GB" dirty="0" smtClean="0"/>
              <a:t> </a:t>
            </a:r>
            <a:r>
              <a:rPr lang="en-GB" dirty="0" err="1" smtClean="0"/>
              <a:t>qu’en</a:t>
            </a:r>
            <a:r>
              <a:rPr lang="en-GB" dirty="0" smtClean="0"/>
              <a:t> </a:t>
            </a:r>
            <a:r>
              <a:rPr lang="en-GB" dirty="0" err="1" smtClean="0"/>
              <a:t>général</a:t>
            </a:r>
            <a:r>
              <a:rPr lang="en-GB" dirty="0" smtClean="0"/>
              <a:t>, 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parlaient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SPORTS</a:t>
            </a:r>
            <a:r>
              <a:rPr lang="en-GB" dirty="0" smtClean="0"/>
              <a:t> et de </a:t>
            </a:r>
            <a:r>
              <a:rPr lang="en-GB" dirty="0" smtClean="0">
                <a:solidFill>
                  <a:srgbClr val="FF0000"/>
                </a:solidFill>
              </a:rPr>
              <a:t>GADGETS</a:t>
            </a:r>
            <a:r>
              <a:rPr lang="en-GB" dirty="0" smtClean="0"/>
              <a:t> </a:t>
            </a:r>
            <a:r>
              <a:rPr lang="en-GB" dirty="0" err="1" smtClean="0"/>
              <a:t>tandis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les femmes </a:t>
            </a:r>
            <a:r>
              <a:rPr lang="en-GB" dirty="0" err="1" smtClean="0"/>
              <a:t>parlaient</a:t>
            </a:r>
            <a:r>
              <a:rPr lang="en-GB" dirty="0" smtClean="0"/>
              <a:t> </a:t>
            </a:r>
            <a:r>
              <a:rPr lang="en-GB" dirty="0" err="1" smtClean="0"/>
              <a:t>surtout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RELATIONS</a:t>
            </a:r>
            <a:r>
              <a:rPr lang="en-GB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TEXTE ORIGINAL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fondamentalement</a:t>
            </a:r>
            <a:r>
              <a:rPr lang="en-GB" dirty="0" smtClean="0"/>
              <a:t> </a:t>
            </a:r>
            <a:r>
              <a:rPr lang="en-GB" dirty="0" err="1" smtClean="0"/>
              <a:t>différents</a:t>
            </a:r>
            <a:r>
              <a:rPr lang="en-GB" dirty="0" smtClean="0"/>
              <a:t> des </a:t>
            </a:r>
            <a:r>
              <a:rPr lang="en-GB" dirty="0" smtClean="0">
                <a:solidFill>
                  <a:srgbClr val="FF0000"/>
                </a:solidFill>
              </a:rPr>
              <a:t>FEMMES.</a:t>
            </a:r>
            <a:r>
              <a:rPr lang="en-GB" dirty="0" smtClean="0"/>
              <a:t> </a:t>
            </a:r>
            <a:r>
              <a:rPr lang="en-GB" dirty="0" err="1" smtClean="0"/>
              <a:t>Pourtant</a:t>
            </a:r>
            <a:r>
              <a:rPr lang="en-GB" dirty="0" smtClean="0"/>
              <a:t>, </a:t>
            </a:r>
            <a:r>
              <a:rPr lang="en-GB" dirty="0" err="1" smtClean="0"/>
              <a:t>une</a:t>
            </a:r>
            <a:r>
              <a:rPr lang="en-GB" dirty="0" smtClean="0"/>
              <a:t> ETUDE </a:t>
            </a:r>
            <a:r>
              <a:rPr lang="en-GB" dirty="0" err="1" smtClean="0"/>
              <a:t>récente</a:t>
            </a:r>
            <a:r>
              <a:rPr lang="en-GB" dirty="0" smtClean="0"/>
              <a:t> a </a:t>
            </a:r>
            <a:r>
              <a:rPr lang="en-GB" dirty="0" err="1" smtClean="0"/>
              <a:t>montré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les </a:t>
            </a:r>
            <a:r>
              <a:rPr lang="en-GB" dirty="0" err="1" smtClean="0"/>
              <a:t>hommes</a:t>
            </a:r>
            <a:r>
              <a:rPr lang="en-GB" dirty="0" smtClean="0"/>
              <a:t> et les femmes </a:t>
            </a:r>
            <a:r>
              <a:rPr lang="en-GB" dirty="0" err="1" smtClean="0"/>
              <a:t>disent</a:t>
            </a:r>
            <a:r>
              <a:rPr lang="en-GB" dirty="0" smtClean="0"/>
              <a:t> à </a:t>
            </a:r>
            <a:r>
              <a:rPr lang="en-GB" dirty="0" err="1" smtClean="0"/>
              <a:t>peu</a:t>
            </a:r>
            <a:r>
              <a:rPr lang="en-GB" dirty="0" smtClean="0"/>
              <a:t> </a:t>
            </a:r>
            <a:r>
              <a:rPr lang="en-GB" dirty="0" err="1" smtClean="0"/>
              <a:t>près</a:t>
            </a:r>
            <a:r>
              <a:rPr lang="en-GB" dirty="0" smtClean="0"/>
              <a:t> le </a:t>
            </a:r>
            <a:r>
              <a:rPr lang="en-GB" dirty="0" err="1" smtClean="0"/>
              <a:t>même</a:t>
            </a:r>
            <a:r>
              <a:rPr lang="en-GB" dirty="0" smtClean="0"/>
              <a:t> </a:t>
            </a:r>
            <a:r>
              <a:rPr lang="en-GB" dirty="0" err="1" smtClean="0"/>
              <a:t>nombre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MOTS</a:t>
            </a:r>
            <a:r>
              <a:rPr lang="en-GB" dirty="0" smtClean="0"/>
              <a:t> par jour en </a:t>
            </a:r>
            <a:r>
              <a:rPr lang="en-GB" dirty="0" smtClean="0">
                <a:solidFill>
                  <a:srgbClr val="FF0000"/>
                </a:solidFill>
              </a:rPr>
              <a:t>MOYENNE</a:t>
            </a:r>
            <a:r>
              <a:rPr lang="en-GB" dirty="0" smtClean="0"/>
              <a:t>. Le </a:t>
            </a:r>
            <a:r>
              <a:rPr lang="en-GB" dirty="0" err="1" smtClean="0"/>
              <a:t>stéréotype</a:t>
            </a:r>
            <a:r>
              <a:rPr lang="en-GB" dirty="0" smtClean="0"/>
              <a:t> </a:t>
            </a:r>
            <a:r>
              <a:rPr lang="en-GB" dirty="0" err="1" smtClean="0"/>
              <a:t>selon</a:t>
            </a:r>
            <a:r>
              <a:rPr lang="en-GB" dirty="0" smtClean="0"/>
              <a:t> </a:t>
            </a:r>
            <a:r>
              <a:rPr lang="en-GB" dirty="0" err="1" smtClean="0"/>
              <a:t>lequel</a:t>
            </a:r>
            <a:r>
              <a:rPr lang="en-GB" dirty="0" smtClean="0"/>
              <a:t> 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principalement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SILENCIEUX</a:t>
            </a:r>
            <a:r>
              <a:rPr lang="en-GB" dirty="0" smtClean="0"/>
              <a:t> et </a:t>
            </a:r>
            <a:r>
              <a:rPr lang="en-GB" dirty="0" err="1" smtClean="0"/>
              <a:t>que</a:t>
            </a:r>
            <a:r>
              <a:rPr lang="en-GB" dirty="0" smtClean="0"/>
              <a:t> les femmes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DES MOULINS A PAROLE </a:t>
            </a:r>
            <a:r>
              <a:rPr lang="en-GB" dirty="0" err="1" smtClean="0"/>
              <a:t>n’est</a:t>
            </a:r>
            <a:r>
              <a:rPr lang="en-GB" dirty="0" smtClean="0"/>
              <a:t> </a:t>
            </a:r>
            <a:r>
              <a:rPr lang="en-GB" dirty="0" err="1" smtClean="0"/>
              <a:t>qu’un</a:t>
            </a:r>
            <a:r>
              <a:rPr lang="en-GB" dirty="0" smtClean="0"/>
              <a:t> </a:t>
            </a:r>
            <a:r>
              <a:rPr lang="en-GB" dirty="0" err="1" smtClean="0"/>
              <a:t>stéréotype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 smtClean="0"/>
              <a:t>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TEXTE ORIGINAL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Pourtant</a:t>
            </a:r>
            <a:r>
              <a:rPr lang="en-GB" dirty="0" smtClean="0"/>
              <a:t>, les </a:t>
            </a:r>
            <a:r>
              <a:rPr lang="en-GB" dirty="0" err="1" smtClean="0"/>
              <a:t>sujets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CONVERSATION</a:t>
            </a:r>
            <a:r>
              <a:rPr lang="en-GB" dirty="0" smtClean="0"/>
              <a:t> </a:t>
            </a:r>
            <a:r>
              <a:rPr lang="en-GB" dirty="0" err="1" smtClean="0"/>
              <a:t>peuvent</a:t>
            </a:r>
            <a:r>
              <a:rPr lang="en-GB" dirty="0" smtClean="0"/>
              <a:t> </a:t>
            </a:r>
            <a:r>
              <a:rPr lang="en-GB" dirty="0" err="1" smtClean="0"/>
              <a:t>différer</a:t>
            </a:r>
            <a:r>
              <a:rPr lang="en-GB" dirty="0" smtClean="0"/>
              <a:t>. </a:t>
            </a:r>
            <a:r>
              <a:rPr lang="en-GB" dirty="0" err="1" smtClean="0"/>
              <a:t>L’étude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FF0000"/>
                </a:solidFill>
              </a:rPr>
              <a:t>A MONTRE</a:t>
            </a:r>
            <a:r>
              <a:rPr lang="en-GB" dirty="0" smtClean="0"/>
              <a:t> </a:t>
            </a:r>
            <a:r>
              <a:rPr lang="en-GB" dirty="0" err="1" smtClean="0"/>
              <a:t>qu’en</a:t>
            </a:r>
            <a:r>
              <a:rPr lang="en-GB" dirty="0" smtClean="0"/>
              <a:t> </a:t>
            </a:r>
            <a:r>
              <a:rPr lang="en-GB" dirty="0" err="1" smtClean="0"/>
              <a:t>général</a:t>
            </a:r>
            <a:r>
              <a:rPr lang="en-GB" dirty="0" smtClean="0"/>
              <a:t>, 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parlaient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SPORTS</a:t>
            </a:r>
            <a:r>
              <a:rPr lang="en-GB" dirty="0" smtClean="0"/>
              <a:t> et de </a:t>
            </a:r>
            <a:r>
              <a:rPr lang="en-GB" dirty="0" smtClean="0">
                <a:solidFill>
                  <a:srgbClr val="FF0000"/>
                </a:solidFill>
              </a:rPr>
              <a:t>GADGETS</a:t>
            </a:r>
            <a:r>
              <a:rPr lang="en-GB" dirty="0" smtClean="0"/>
              <a:t> </a:t>
            </a:r>
            <a:r>
              <a:rPr lang="en-GB" dirty="0" err="1" smtClean="0"/>
              <a:t>tandis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les femmes </a:t>
            </a:r>
            <a:r>
              <a:rPr lang="en-GB" dirty="0" err="1" smtClean="0"/>
              <a:t>parlaient</a:t>
            </a:r>
            <a:r>
              <a:rPr lang="en-GB" dirty="0" smtClean="0"/>
              <a:t> </a:t>
            </a:r>
            <a:r>
              <a:rPr lang="en-GB" dirty="0" err="1" smtClean="0"/>
              <a:t>surtout</a:t>
            </a:r>
            <a:r>
              <a:rPr lang="en-GB" dirty="0" smtClean="0"/>
              <a:t> de </a:t>
            </a:r>
            <a:r>
              <a:rPr lang="en-GB" dirty="0" smtClean="0">
                <a:solidFill>
                  <a:srgbClr val="FF0000"/>
                </a:solidFill>
              </a:rPr>
              <a:t>RELATIONS</a:t>
            </a:r>
            <a:r>
              <a:rPr lang="en-GB" dirty="0" smtClean="0"/>
              <a:t>.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Complétez le texte suivant. </a:t>
            </a:r>
            <a:br>
              <a:rPr lang="fr-FR" dirty="0" smtClean="0"/>
            </a:br>
            <a:r>
              <a:rPr lang="fr-FR" dirty="0" err="1" smtClean="0"/>
              <a:t>Shout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out!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fontAlgn="base"/>
            <a:r>
              <a:rPr lang="en-GB" dirty="0" smtClean="0"/>
              <a:t>Les </a:t>
            </a:r>
            <a:r>
              <a:rPr lang="en-GB" dirty="0" err="1" smtClean="0"/>
              <a:t>hommes</a:t>
            </a:r>
            <a:r>
              <a:rPr lang="en-GB" dirty="0" smtClean="0"/>
              <a:t> </a:t>
            </a:r>
            <a:r>
              <a:rPr lang="en-GB" dirty="0" err="1" smtClean="0"/>
              <a:t>sont</a:t>
            </a:r>
            <a:r>
              <a:rPr lang="en-GB" dirty="0" smtClean="0"/>
              <a:t> </a:t>
            </a:r>
            <a:r>
              <a:rPr lang="en-GB" dirty="0" err="1" smtClean="0"/>
              <a:t>fondamentalement</a:t>
            </a:r>
            <a:r>
              <a:rPr lang="en-GB" dirty="0" smtClean="0"/>
              <a:t> </a:t>
            </a:r>
            <a:r>
              <a:rPr lang="en-GB" dirty="0" err="1" smtClean="0"/>
              <a:t>différents</a:t>
            </a:r>
            <a:r>
              <a:rPr lang="en-GB" dirty="0" smtClean="0"/>
              <a:t> </a:t>
            </a:r>
            <a:r>
              <a:rPr lang="en-GB" dirty="0" smtClean="0"/>
              <a:t>des 1)_____________.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928" y="79340"/>
            <a:ext cx="7918704" cy="1981508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</a:t>
            </a:r>
            <a:r>
              <a:rPr lang="en-GB" b="1" dirty="0" smtClean="0">
                <a:solidFill>
                  <a:srgbClr val="0070C0"/>
                </a:solidFill>
              </a:rPr>
              <a:t>! 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636912"/>
            <a:ext cx="8055864" cy="3520048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err="1" smtClean="0"/>
              <a:t>Pourtant</a:t>
            </a:r>
            <a:r>
              <a:rPr lang="en-GB" sz="2800" dirty="0" smtClean="0"/>
              <a:t>, </a:t>
            </a:r>
            <a:r>
              <a:rPr lang="en-GB" sz="2800" dirty="0" err="1" smtClean="0"/>
              <a:t>une</a:t>
            </a:r>
            <a:r>
              <a:rPr lang="en-GB" sz="2800" dirty="0" smtClean="0"/>
              <a:t>  </a:t>
            </a:r>
            <a:r>
              <a:rPr lang="en-GB" sz="2800" dirty="0"/>
              <a:t>2</a:t>
            </a:r>
            <a:r>
              <a:rPr lang="en-GB" sz="2800" dirty="0" smtClean="0"/>
              <a:t>) _____________ </a:t>
            </a:r>
            <a:r>
              <a:rPr lang="en-GB" sz="2800" dirty="0" err="1" smtClean="0"/>
              <a:t>récente</a:t>
            </a:r>
            <a:r>
              <a:rPr lang="en-GB" sz="2800" dirty="0" smtClean="0"/>
              <a:t>...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348880"/>
            <a:ext cx="8055864" cy="3808080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... a </a:t>
            </a:r>
            <a:r>
              <a:rPr lang="en-GB" sz="2800" dirty="0" err="1" smtClean="0"/>
              <a:t>montré</a:t>
            </a:r>
            <a:r>
              <a:rPr lang="en-GB" sz="2800" dirty="0" smtClean="0"/>
              <a:t> </a:t>
            </a:r>
            <a:r>
              <a:rPr lang="en-GB" sz="2800" dirty="0" err="1" smtClean="0"/>
              <a:t>que</a:t>
            </a:r>
            <a:r>
              <a:rPr lang="en-GB" sz="2800" dirty="0" smtClean="0"/>
              <a:t> les </a:t>
            </a:r>
            <a:r>
              <a:rPr lang="en-GB" sz="2800" dirty="0" err="1" smtClean="0"/>
              <a:t>hommes</a:t>
            </a:r>
            <a:r>
              <a:rPr lang="en-GB" sz="2800" dirty="0" smtClean="0"/>
              <a:t> et les femmes </a:t>
            </a:r>
            <a:r>
              <a:rPr lang="en-GB" sz="2800" dirty="0" err="1" smtClean="0"/>
              <a:t>disent</a:t>
            </a:r>
            <a:r>
              <a:rPr lang="en-GB" sz="2800" dirty="0" smtClean="0"/>
              <a:t> à </a:t>
            </a:r>
            <a:r>
              <a:rPr lang="en-GB" sz="2800" dirty="0" err="1" smtClean="0"/>
              <a:t>peu</a:t>
            </a:r>
            <a:r>
              <a:rPr lang="en-GB" sz="2800" dirty="0" smtClean="0"/>
              <a:t> </a:t>
            </a:r>
            <a:r>
              <a:rPr lang="en-GB" sz="2800" dirty="0" err="1" smtClean="0"/>
              <a:t>près</a:t>
            </a:r>
            <a:r>
              <a:rPr lang="en-GB" sz="2800" dirty="0" smtClean="0"/>
              <a:t> le </a:t>
            </a:r>
            <a:r>
              <a:rPr lang="en-GB" sz="2800" dirty="0" err="1" smtClean="0"/>
              <a:t>même</a:t>
            </a:r>
            <a:r>
              <a:rPr lang="en-GB" sz="2800" dirty="0" smtClean="0"/>
              <a:t> </a:t>
            </a:r>
            <a:r>
              <a:rPr lang="en-GB" sz="2800" dirty="0" err="1" smtClean="0"/>
              <a:t>nombre</a:t>
            </a:r>
            <a:r>
              <a:rPr lang="en-GB" sz="2800" dirty="0" smtClean="0"/>
              <a:t> de 3) _____________...</a:t>
            </a:r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132856"/>
            <a:ext cx="8055864" cy="402410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... par jour en 4) _____________. </a:t>
            </a:r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out! 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420888"/>
            <a:ext cx="8055864" cy="3736072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err="1" smtClean="0"/>
              <a:t>L’idée</a:t>
            </a:r>
            <a:r>
              <a:rPr lang="en-GB" sz="2800" dirty="0" smtClean="0"/>
              <a:t> </a:t>
            </a:r>
            <a:r>
              <a:rPr lang="en-GB" sz="2800" dirty="0" err="1" smtClean="0"/>
              <a:t>selon</a:t>
            </a:r>
            <a:r>
              <a:rPr lang="en-GB" sz="2800" dirty="0" smtClean="0"/>
              <a:t> </a:t>
            </a:r>
            <a:r>
              <a:rPr lang="en-GB" sz="2800" dirty="0" err="1" smtClean="0"/>
              <a:t>laquelle</a:t>
            </a:r>
            <a:r>
              <a:rPr lang="en-GB" sz="2800" dirty="0" smtClean="0"/>
              <a:t> </a:t>
            </a:r>
            <a:r>
              <a:rPr lang="en-GB" sz="2800" dirty="0" smtClean="0"/>
              <a:t>les </a:t>
            </a:r>
            <a:r>
              <a:rPr lang="en-GB" sz="2800" dirty="0" err="1" smtClean="0"/>
              <a:t>hommes</a:t>
            </a:r>
            <a:r>
              <a:rPr lang="en-GB" sz="2800" dirty="0" smtClean="0"/>
              <a:t> </a:t>
            </a:r>
            <a:r>
              <a:rPr lang="en-GB" sz="2800" dirty="0" err="1" smtClean="0"/>
              <a:t>sont</a:t>
            </a:r>
            <a:r>
              <a:rPr lang="en-GB" sz="2800" dirty="0" smtClean="0"/>
              <a:t> </a:t>
            </a:r>
            <a:r>
              <a:rPr lang="en-GB" sz="2800" dirty="0" err="1" smtClean="0"/>
              <a:t>principalement</a:t>
            </a:r>
            <a:r>
              <a:rPr lang="en-GB" sz="2800" dirty="0" smtClean="0"/>
              <a:t>  </a:t>
            </a:r>
            <a:r>
              <a:rPr lang="en-GB" sz="2800" dirty="0"/>
              <a:t>5</a:t>
            </a:r>
            <a:r>
              <a:rPr lang="en-GB" sz="2800" dirty="0" smtClean="0"/>
              <a:t>) _____________...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</a:t>
            </a:r>
            <a:r>
              <a:rPr lang="en-GB" b="1" dirty="0" smtClean="0">
                <a:solidFill>
                  <a:srgbClr val="0070C0"/>
                </a:solidFill>
              </a:rPr>
              <a:t>!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564904"/>
            <a:ext cx="8055864" cy="3592056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... Et </a:t>
            </a:r>
            <a:r>
              <a:rPr lang="en-GB" sz="2800" dirty="0" err="1" smtClean="0"/>
              <a:t>que</a:t>
            </a:r>
            <a:r>
              <a:rPr lang="en-GB" sz="2800" dirty="0" smtClean="0"/>
              <a:t> les femmes </a:t>
            </a:r>
            <a:r>
              <a:rPr lang="en-GB" sz="2800" dirty="0" err="1" smtClean="0"/>
              <a:t>sont</a:t>
            </a:r>
            <a:r>
              <a:rPr lang="en-GB" sz="2800" dirty="0" smtClean="0"/>
              <a:t>  </a:t>
            </a:r>
            <a:r>
              <a:rPr lang="en-GB" sz="2800" dirty="0"/>
              <a:t>6</a:t>
            </a:r>
            <a:r>
              <a:rPr lang="en-GB" sz="2800" dirty="0" smtClean="0"/>
              <a:t>) _____________ ...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918704" cy="145075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Shout it out</a:t>
            </a:r>
            <a:r>
              <a:rPr lang="en-GB" b="1" dirty="0" smtClean="0">
                <a:solidFill>
                  <a:srgbClr val="0070C0"/>
                </a:solidFill>
              </a:rPr>
              <a:t>!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 Les femmes </a:t>
            </a:r>
            <a:r>
              <a:rPr lang="en-GB" b="1" dirty="0" err="1" smtClean="0">
                <a:solidFill>
                  <a:srgbClr val="0070C0"/>
                </a:solidFill>
              </a:rPr>
              <a:t>parlent-elles</a:t>
            </a:r>
            <a:r>
              <a:rPr lang="en-GB" b="1" dirty="0" smtClean="0">
                <a:solidFill>
                  <a:srgbClr val="0070C0"/>
                </a:solidFill>
              </a:rPr>
              <a:t> plus </a:t>
            </a:r>
            <a:r>
              <a:rPr lang="en-GB" b="1" dirty="0" err="1" smtClean="0">
                <a:solidFill>
                  <a:srgbClr val="0070C0"/>
                </a:solidFill>
              </a:rPr>
              <a:t>que</a:t>
            </a:r>
            <a:r>
              <a:rPr lang="en-GB" b="1" dirty="0" smtClean="0">
                <a:solidFill>
                  <a:srgbClr val="0070C0"/>
                </a:solidFill>
              </a:rPr>
              <a:t> les </a:t>
            </a:r>
            <a:r>
              <a:rPr lang="en-GB" b="1" dirty="0" err="1" smtClean="0">
                <a:solidFill>
                  <a:srgbClr val="0070C0"/>
                </a:solidFill>
              </a:rPr>
              <a:t>hommes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8" y="2132856"/>
            <a:ext cx="8055864" cy="4024104"/>
          </a:xfrm>
          <a:solidFill>
            <a:schemeClr val="bg1"/>
          </a:solidFill>
        </p:spPr>
        <p:txBody>
          <a:bodyPr>
            <a:noAutofit/>
          </a:bodyPr>
          <a:lstStyle/>
          <a:p>
            <a:pPr fontAlgn="base"/>
            <a:r>
              <a:rPr lang="en-GB" sz="2800" dirty="0" smtClean="0"/>
              <a:t>... </a:t>
            </a:r>
            <a:r>
              <a:rPr lang="en-GB" sz="2800" dirty="0" err="1" smtClean="0"/>
              <a:t>n’est</a:t>
            </a:r>
            <a:r>
              <a:rPr lang="en-GB" sz="2800" dirty="0" smtClean="0"/>
              <a:t> </a:t>
            </a:r>
            <a:r>
              <a:rPr lang="en-GB" sz="2800" dirty="0" err="1" smtClean="0"/>
              <a:t>qu’un</a:t>
            </a:r>
            <a:r>
              <a:rPr lang="en-GB" sz="2800" dirty="0" smtClean="0"/>
              <a:t> </a:t>
            </a:r>
            <a:r>
              <a:rPr lang="en-GB" sz="2800" dirty="0" err="1" smtClean="0"/>
              <a:t>stéréotype</a:t>
            </a:r>
            <a:r>
              <a:rPr lang="en-GB" sz="2800" dirty="0" smtClean="0"/>
              <a:t>. </a:t>
            </a:r>
            <a:r>
              <a:rPr lang="en-GB" sz="2800" dirty="0" err="1" smtClean="0"/>
              <a:t>Pourtant</a:t>
            </a:r>
            <a:r>
              <a:rPr lang="en-GB" sz="2800" dirty="0" smtClean="0"/>
              <a:t>, les </a:t>
            </a:r>
            <a:r>
              <a:rPr lang="en-GB" sz="2800" dirty="0" err="1" smtClean="0"/>
              <a:t>sujets</a:t>
            </a:r>
            <a:r>
              <a:rPr lang="en-GB" sz="2800" dirty="0" smtClean="0"/>
              <a:t> de 7) _____________...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xmlns="" val="353353959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483</Words>
  <Application>Microsoft Office PowerPoint</Application>
  <PresentationFormat>Affichage à l'écran (4:3)</PresentationFormat>
  <Paragraphs>57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Thème Office</vt:lpstr>
      <vt:lpstr>Erasmus - dissemination</vt:lpstr>
      <vt:lpstr>Shout it out!  Les femmes parlent-elles plus que les hommes?</vt:lpstr>
      <vt:lpstr>Complétez le texte suivant.  Shout it out!</vt:lpstr>
      <vt:lpstr>Shout it out!  Les femmes parlent-elles plus que les hommes?</vt:lpstr>
      <vt:lpstr>Shout it out!    Les femmes parlent-elles plus que les hommes?</vt:lpstr>
      <vt:lpstr>Shout it out!    Les femmes parlent-elles plus que les hommes?</vt:lpstr>
      <vt:lpstr>Shout it out!    Les femmes parlent-elles plus que les hommes?</vt:lpstr>
      <vt:lpstr>Shout it out!  Les femmes parlent-elles plus que les hommes?</vt:lpstr>
      <vt:lpstr>Shout it out!  Les femmes parlent-elles plus que les hommes?</vt:lpstr>
      <vt:lpstr>Shout it out!  Les femmes parlent-elles plus que les hommes?</vt:lpstr>
      <vt:lpstr>Shout it out!    Les femmes parlent-elles plus que les hommes?</vt:lpstr>
      <vt:lpstr>Shout it out!  Les femmes parlent-elles plus que les hommes?</vt:lpstr>
      <vt:lpstr>Shout it out!  Les femmes parlent-elles plus que les hommes?</vt:lpstr>
      <vt:lpstr>Shout it out!  Les femmes parlent-elles plus que les hommes?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TEXTE ORIGINAL</vt:lpstr>
      <vt:lpstr>TEXTE ORIGINAL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- dissemination</dc:title>
  <dc:creator>PROF</dc:creator>
  <cp:lastModifiedBy>PROF</cp:lastModifiedBy>
  <cp:revision>15</cp:revision>
  <dcterms:created xsi:type="dcterms:W3CDTF">2021-07-30T08:43:05Z</dcterms:created>
  <dcterms:modified xsi:type="dcterms:W3CDTF">2021-10-07T07:25:51Z</dcterms:modified>
</cp:coreProperties>
</file>