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2" r:id="rId15"/>
    <p:sldId id="273" r:id="rId16"/>
    <p:sldId id="269" r:id="rId17"/>
    <p:sldId id="274" r:id="rId18"/>
    <p:sldId id="270" r:id="rId19"/>
    <p:sldId id="275" r:id="rId20"/>
    <p:sldId id="271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0D14-9D5F-4C4B-8E2C-297A5B72274D}" type="datetimeFigureOut">
              <a:rPr lang="fr-FR" smtClean="0"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4DB3C-90B2-4EDA-97DC-AC1A42C3EA9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Erasmus - </a:t>
            </a:r>
            <a:r>
              <a:rPr lang="fr-FR" dirty="0" err="1" smtClean="0"/>
              <a:t>dissemination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tx1"/>
                </a:solidFill>
              </a:rPr>
              <a:t>Working</a:t>
            </a:r>
            <a:r>
              <a:rPr lang="fr-FR" dirty="0" smtClean="0">
                <a:solidFill>
                  <a:schemeClr val="tx1"/>
                </a:solidFill>
              </a:rPr>
              <a:t> on collocations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for…?</a:t>
            </a:r>
            <a:endParaRPr lang="fr-FR" dirty="0"/>
          </a:p>
        </p:txBody>
      </p:sp>
      <p:pic>
        <p:nvPicPr>
          <p:cNvPr id="3074" name="Picture 2" descr="C:\Users\PROF\Desktop\eat breakfas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10921"/>
            <a:ext cx="2520280" cy="3920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eat</a:t>
            </a:r>
            <a:r>
              <a:rPr lang="fr-FR" dirty="0" smtClean="0"/>
              <a:t> breakfast</a:t>
            </a:r>
            <a:endParaRPr lang="fr-FR" dirty="0"/>
          </a:p>
        </p:txBody>
      </p:sp>
      <p:pic>
        <p:nvPicPr>
          <p:cNvPr id="3074" name="Picture 2" descr="C:\Users\PROF\Desktop\eat breakfas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10921"/>
            <a:ext cx="2520280" cy="3920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</a:t>
            </a:r>
            <a:r>
              <a:rPr lang="fr-FR" dirty="0" err="1" smtClean="0"/>
              <a:t>Englsih</a:t>
            </a:r>
            <a:r>
              <a:rPr lang="fr-FR" dirty="0" smtClean="0"/>
              <a:t> for…?</a:t>
            </a:r>
            <a:endParaRPr lang="fr-FR" dirty="0"/>
          </a:p>
        </p:txBody>
      </p:sp>
      <p:pic>
        <p:nvPicPr>
          <p:cNvPr id="4098" name="Picture 2" descr="C:\Users\PROF\Desktop\teeth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3521" y="1988840"/>
            <a:ext cx="5798610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</a:t>
            </a:r>
            <a:r>
              <a:rPr lang="fr-FR" dirty="0" err="1" smtClean="0"/>
              <a:t>rush</a:t>
            </a:r>
            <a:r>
              <a:rPr lang="fr-FR" dirty="0" smtClean="0"/>
              <a:t> </a:t>
            </a:r>
            <a:r>
              <a:rPr lang="fr-FR" dirty="0" err="1" smtClean="0"/>
              <a:t>one’s</a:t>
            </a:r>
            <a:r>
              <a:rPr lang="fr-FR" dirty="0" smtClean="0"/>
              <a:t> </a:t>
            </a:r>
            <a:r>
              <a:rPr lang="fr-FR" dirty="0" err="1" smtClean="0"/>
              <a:t>teeth</a:t>
            </a:r>
            <a:endParaRPr lang="fr-FR" dirty="0"/>
          </a:p>
        </p:txBody>
      </p:sp>
      <p:pic>
        <p:nvPicPr>
          <p:cNvPr id="4098" name="Picture 2" descr="C:\Users\PROF\Desktop\teeth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3521" y="1988840"/>
            <a:ext cx="5798610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for…?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123" name="Picture 3" descr="C:\Users\PROF\Desktop\scho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32" y="1620044"/>
            <a:ext cx="4646432" cy="3537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</a:t>
            </a:r>
            <a:r>
              <a:rPr lang="fr-FR" dirty="0" smtClean="0"/>
              <a:t>o to </a:t>
            </a:r>
            <a:r>
              <a:rPr lang="fr-FR" dirty="0" err="1" smtClean="0"/>
              <a:t>school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123" name="Picture 3" descr="C:\Users\PROF\Desktop\scho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32" y="1620044"/>
            <a:ext cx="4646432" cy="3537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for…?</a:t>
            </a:r>
            <a:endParaRPr lang="fr-FR" dirty="0"/>
          </a:p>
        </p:txBody>
      </p:sp>
      <p:pic>
        <p:nvPicPr>
          <p:cNvPr id="6146" name="Picture 2" descr="C:\Users\PROF\Desktop\sho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88840"/>
            <a:ext cx="4214845" cy="3479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o the shopping</a:t>
            </a:r>
            <a:endParaRPr lang="fr-FR" dirty="0"/>
          </a:p>
        </p:txBody>
      </p:sp>
      <p:pic>
        <p:nvPicPr>
          <p:cNvPr id="6146" name="Picture 2" descr="C:\Users\PROF\Desktop\sho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88840"/>
            <a:ext cx="4214845" cy="3479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for…?</a:t>
            </a:r>
            <a:endParaRPr lang="fr-FR" dirty="0"/>
          </a:p>
        </p:txBody>
      </p:sp>
      <p:pic>
        <p:nvPicPr>
          <p:cNvPr id="7170" name="Picture 2" descr="C:\Users\PROF\Desktop\TV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060848"/>
            <a:ext cx="2291927" cy="3422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</a:t>
            </a:r>
            <a:r>
              <a:rPr lang="fr-FR" dirty="0" err="1" smtClean="0"/>
              <a:t>atch</a:t>
            </a:r>
            <a:r>
              <a:rPr lang="fr-FR" dirty="0" smtClean="0"/>
              <a:t> TV</a:t>
            </a:r>
            <a:endParaRPr lang="fr-FR" dirty="0"/>
          </a:p>
        </p:txBody>
      </p:sp>
      <p:pic>
        <p:nvPicPr>
          <p:cNvPr id="7170" name="Picture 2" descr="C:\Users\PROF\Desktop\TV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060848"/>
            <a:ext cx="2291927" cy="3422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fr-FR" dirty="0" smtClean="0"/>
              <a:t>Vous allez découvrir des illustrations représentant des actions quotidiennes.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Pouvez-vous les retrouver en anglais?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Chaque expression comporte un verbe différent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for…?</a:t>
            </a:r>
            <a:endParaRPr lang="fr-FR" dirty="0"/>
          </a:p>
        </p:txBody>
      </p:sp>
      <p:pic>
        <p:nvPicPr>
          <p:cNvPr id="8194" name="Picture 2" descr="C:\Users\PROF\Desktop\me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53650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</a:t>
            </a:r>
            <a:r>
              <a:rPr lang="fr-FR" dirty="0" err="1" smtClean="0"/>
              <a:t>repare</a:t>
            </a:r>
            <a:r>
              <a:rPr lang="fr-FR" dirty="0" smtClean="0"/>
              <a:t> the </a:t>
            </a:r>
            <a:r>
              <a:rPr lang="fr-FR" dirty="0" err="1" smtClean="0"/>
              <a:t>meal</a:t>
            </a:r>
            <a:endParaRPr lang="fr-FR" dirty="0"/>
          </a:p>
        </p:txBody>
      </p:sp>
      <p:pic>
        <p:nvPicPr>
          <p:cNvPr id="8194" name="Picture 2" descr="C:\Users\PROF\Desktop\me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53650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 ?</a:t>
            </a:r>
            <a:endParaRPr lang="fr-FR" dirty="0"/>
          </a:p>
        </p:txBody>
      </p:sp>
      <p:pic>
        <p:nvPicPr>
          <p:cNvPr id="9218" name="Picture 2" descr="C:\Users\PROF\Desktop\boo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542664"/>
            <a:ext cx="2376264" cy="4254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</a:t>
            </a:r>
            <a:r>
              <a:rPr lang="fr-FR" dirty="0" err="1" smtClean="0"/>
              <a:t>ead</a:t>
            </a:r>
            <a:r>
              <a:rPr lang="fr-FR" dirty="0" smtClean="0"/>
              <a:t> a book</a:t>
            </a:r>
            <a:endParaRPr lang="fr-FR" dirty="0"/>
          </a:p>
        </p:txBody>
      </p:sp>
      <p:pic>
        <p:nvPicPr>
          <p:cNvPr id="9218" name="Picture 2" descr="C:\Users\PROF\Desktop\boo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542664"/>
            <a:ext cx="2376264" cy="4254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for…?</a:t>
            </a:r>
            <a:endParaRPr lang="fr-FR" dirty="0"/>
          </a:p>
        </p:txBody>
      </p:sp>
      <p:pic>
        <p:nvPicPr>
          <p:cNvPr id="10242" name="Picture 2" descr="C:\Users\PROF\Desktop\musi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628800"/>
            <a:ext cx="2448271" cy="3622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</a:t>
            </a:r>
            <a:r>
              <a:rPr lang="fr-FR" dirty="0" err="1" smtClean="0"/>
              <a:t>isten</a:t>
            </a:r>
            <a:r>
              <a:rPr lang="fr-FR" dirty="0" smtClean="0"/>
              <a:t> to music</a:t>
            </a:r>
            <a:endParaRPr lang="fr-FR" dirty="0"/>
          </a:p>
        </p:txBody>
      </p:sp>
      <p:pic>
        <p:nvPicPr>
          <p:cNvPr id="10242" name="Picture 2" descr="C:\Users\PROF\Desktop\musi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628800"/>
            <a:ext cx="2448271" cy="3622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i="1" dirty="0" err="1" smtClean="0"/>
              <a:t>Now</a:t>
            </a:r>
            <a:r>
              <a:rPr lang="fr-FR" sz="4800" i="1" dirty="0" smtClean="0"/>
              <a:t> </a:t>
            </a:r>
            <a:r>
              <a:rPr lang="fr-FR" sz="4800" i="1" dirty="0" err="1" smtClean="0"/>
              <a:t>let’s</a:t>
            </a:r>
            <a:r>
              <a:rPr lang="fr-FR" sz="4800" i="1" dirty="0" smtClean="0"/>
              <a:t> move on to part 2… </a:t>
            </a:r>
            <a:r>
              <a:rPr lang="fr-FR" sz="4800" i="1" dirty="0" err="1" smtClean="0"/>
              <a:t>with</a:t>
            </a:r>
            <a:r>
              <a:rPr lang="fr-FR" sz="4800" i="1" dirty="0" smtClean="0"/>
              <a:t> a </a:t>
            </a:r>
            <a:r>
              <a:rPr lang="fr-FR" sz="4800" i="1" dirty="0" err="1" smtClean="0"/>
              <a:t>memory</a:t>
            </a:r>
            <a:r>
              <a:rPr lang="fr-FR" sz="4800" i="1" dirty="0" smtClean="0"/>
              <a:t> </a:t>
            </a:r>
            <a:r>
              <a:rPr lang="fr-FR" sz="4800" i="1" dirty="0" err="1" smtClean="0"/>
              <a:t>game</a:t>
            </a:r>
            <a:r>
              <a:rPr lang="fr-FR" sz="4800" i="1" dirty="0" smtClean="0"/>
              <a:t>!</a:t>
            </a:r>
            <a:endParaRPr lang="fr-FR" sz="4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6600" dirty="0" smtClean="0"/>
              <a:t>READY?</a:t>
            </a:r>
            <a:endParaRPr lang="fr-FR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for…?</a:t>
            </a:r>
            <a:endParaRPr lang="fr-FR" dirty="0"/>
          </a:p>
        </p:txBody>
      </p:sp>
      <p:pic>
        <p:nvPicPr>
          <p:cNvPr id="1026" name="Picture 2" descr="C:\Users\PROF\Desktop\show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628800"/>
            <a:ext cx="2448272" cy="4090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</a:t>
            </a:r>
            <a:r>
              <a:rPr lang="fr-FR" dirty="0" smtClean="0"/>
              <a:t>ave a </a:t>
            </a:r>
            <a:r>
              <a:rPr lang="fr-FR" dirty="0" err="1" smtClean="0"/>
              <a:t>shower</a:t>
            </a:r>
            <a:endParaRPr lang="fr-FR" dirty="0"/>
          </a:p>
        </p:txBody>
      </p:sp>
      <p:pic>
        <p:nvPicPr>
          <p:cNvPr id="1026" name="Picture 2" descr="C:\Users\PROF\Desktop\show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628800"/>
            <a:ext cx="2448272" cy="4090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for…?</a:t>
            </a:r>
            <a:endParaRPr lang="fr-FR" dirty="0"/>
          </a:p>
        </p:txBody>
      </p:sp>
      <p:pic>
        <p:nvPicPr>
          <p:cNvPr id="2050" name="Picture 2" descr="C:\Users\PROF\Desktop\get dress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44824"/>
            <a:ext cx="3978201" cy="3686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</a:t>
            </a:r>
            <a:r>
              <a:rPr lang="fr-FR" dirty="0" err="1" smtClean="0"/>
              <a:t>et</a:t>
            </a:r>
            <a:r>
              <a:rPr lang="fr-FR" dirty="0" smtClean="0"/>
              <a:t> </a:t>
            </a:r>
            <a:r>
              <a:rPr lang="fr-FR" dirty="0" err="1" smtClean="0"/>
              <a:t>dressed</a:t>
            </a:r>
            <a:endParaRPr lang="fr-FR" dirty="0"/>
          </a:p>
        </p:txBody>
      </p:sp>
      <p:pic>
        <p:nvPicPr>
          <p:cNvPr id="2050" name="Picture 2" descr="C:\Users\PROF\Desktop\get dress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44824"/>
            <a:ext cx="3978201" cy="3686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What’s</a:t>
            </a:r>
            <a:r>
              <a:rPr lang="fr-FR" dirty="0" smtClean="0"/>
              <a:t> the English for…?</a:t>
            </a:r>
            <a:endParaRPr lang="fr-FR" dirty="0"/>
          </a:p>
        </p:txBody>
      </p:sp>
      <p:pic>
        <p:nvPicPr>
          <p:cNvPr id="11266" name="Picture 2" descr="C:\Users\PROF\Desktop\b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12776"/>
            <a:ext cx="2448272" cy="446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make</a:t>
            </a:r>
            <a:r>
              <a:rPr lang="fr-FR" dirty="0" smtClean="0"/>
              <a:t> the </a:t>
            </a:r>
            <a:r>
              <a:rPr lang="fr-FR" dirty="0" err="1" smtClean="0"/>
              <a:t>bed</a:t>
            </a:r>
            <a:endParaRPr lang="fr-FR" dirty="0"/>
          </a:p>
        </p:txBody>
      </p:sp>
      <p:pic>
        <p:nvPicPr>
          <p:cNvPr id="4" name="Picture 2" descr="C:\Users\PROF\Desktop\b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369332"/>
            <a:ext cx="2160240" cy="3937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133</Words>
  <Application>Microsoft Office PowerPoint</Application>
  <PresentationFormat>Affichage à l'écran (4:3)</PresentationFormat>
  <Paragraphs>30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Erasmus - dissemination</vt:lpstr>
      <vt:lpstr>Vous allez découvrir des illustrations représentant des actions quotidiennes.</vt:lpstr>
      <vt:lpstr>Diapositive 3</vt:lpstr>
      <vt:lpstr>What’s the English for…?</vt:lpstr>
      <vt:lpstr>have a shower</vt:lpstr>
      <vt:lpstr>What’s the English for…?</vt:lpstr>
      <vt:lpstr>get dressed</vt:lpstr>
      <vt:lpstr>What’s the English for…?</vt:lpstr>
      <vt:lpstr>make the bed</vt:lpstr>
      <vt:lpstr>What’s the English for…?</vt:lpstr>
      <vt:lpstr>eat breakfast</vt:lpstr>
      <vt:lpstr>What’s the Englsih for…?</vt:lpstr>
      <vt:lpstr>brush one’s teeth</vt:lpstr>
      <vt:lpstr>What’s the English for…?</vt:lpstr>
      <vt:lpstr>go to school</vt:lpstr>
      <vt:lpstr>What’s the English for…?</vt:lpstr>
      <vt:lpstr>do the shopping</vt:lpstr>
      <vt:lpstr>What’s the English for…?</vt:lpstr>
      <vt:lpstr>watch TV</vt:lpstr>
      <vt:lpstr>What’s the English for…?</vt:lpstr>
      <vt:lpstr>prepare the meal</vt:lpstr>
      <vt:lpstr>What’s the English for… ?</vt:lpstr>
      <vt:lpstr>read a book</vt:lpstr>
      <vt:lpstr>What’s the English for…?</vt:lpstr>
      <vt:lpstr>listen to music</vt:lpstr>
      <vt:lpstr>Well done!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- dissemination</dc:title>
  <dc:creator>PROF</dc:creator>
  <cp:lastModifiedBy>PROF</cp:lastModifiedBy>
  <cp:revision>3</cp:revision>
  <dcterms:created xsi:type="dcterms:W3CDTF">2021-07-31T19:46:11Z</dcterms:created>
  <dcterms:modified xsi:type="dcterms:W3CDTF">2021-07-31T20:23:12Z</dcterms:modified>
</cp:coreProperties>
</file>