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4" d="100"/>
          <a:sy n="64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608B-0991-4570-A712-E31CB48CE777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86F02-88C7-44F4-B975-47BDC4C6A3C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Erasmus - </a:t>
            </a:r>
            <a:r>
              <a:rPr lang="fr-FR" dirty="0" err="1" smtClean="0"/>
              <a:t>dissemination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4000" dirty="0" smtClean="0">
                <a:solidFill>
                  <a:srgbClr val="FF0000"/>
                </a:solidFill>
              </a:rPr>
              <a:t>SHOUT IT OUT!</a:t>
            </a:r>
            <a:endParaRPr lang="fr-FR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284984"/>
            <a:ext cx="3562617" cy="2668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 The study 8)_____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The study 8)_____ that</a:t>
            </a:r>
            <a:r>
              <a:rPr lang="en-GB" sz="2800" dirty="0"/>
              <a:t>, in general, men spoke about 9</a:t>
            </a:r>
            <a:r>
              <a:rPr lang="en-GB" sz="2800" dirty="0" smtClean="0"/>
              <a:t>)_____</a:t>
            </a:r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The study 8)_____ that</a:t>
            </a:r>
            <a:r>
              <a:rPr lang="en-GB" sz="2800" dirty="0"/>
              <a:t>, in general, men spoke about 9)_____ and 10</a:t>
            </a:r>
            <a:r>
              <a:rPr lang="en-GB" sz="2800" dirty="0" smtClean="0"/>
              <a:t>)_____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The study 8)_____ that</a:t>
            </a:r>
            <a:r>
              <a:rPr lang="en-GB" sz="2800" dirty="0"/>
              <a:t>, in general, men spoke about 9)_____ and 10</a:t>
            </a:r>
            <a:r>
              <a:rPr lang="en-GB" sz="2800" dirty="0" smtClean="0"/>
              <a:t>)_____ </a:t>
            </a:r>
            <a:r>
              <a:rPr lang="en-GB" sz="2800" dirty="0"/>
              <a:t>while women mostly spoke about 11)_____.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6129"/>
                </a:solidFill>
              </a:rPr>
              <a:t>Answer key</a:t>
            </a:r>
            <a:br>
              <a:rPr lang="en-GB" b="1" dirty="0" smtClean="0">
                <a:solidFill>
                  <a:srgbClr val="FF6129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1) women    2) study    3) words    4) average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smtClean="0"/>
              <a:t>5) quiet      6) chatterboxes 7) conversation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smtClean="0"/>
              <a:t>8) showed   9)sports    10) gadgets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11) relationships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check the original </a:t>
            </a:r>
            <a:r>
              <a:rPr lang="fr-FR" dirty="0" err="1" smtClean="0"/>
              <a:t>text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Men are fundamentally different to </a:t>
            </a:r>
            <a:r>
              <a:rPr lang="en-GB" dirty="0" smtClean="0">
                <a:solidFill>
                  <a:srgbClr val="FF0000"/>
                </a:solidFill>
              </a:rPr>
              <a:t>WOMEN</a:t>
            </a:r>
            <a:r>
              <a:rPr lang="en-GB" dirty="0" smtClean="0"/>
              <a:t>. Yet, a recent </a:t>
            </a:r>
            <a:r>
              <a:rPr lang="en-GB" dirty="0" smtClean="0">
                <a:solidFill>
                  <a:srgbClr val="FF0000"/>
                </a:solidFill>
              </a:rPr>
              <a:t>STUDY</a:t>
            </a:r>
            <a:r>
              <a:rPr lang="en-GB" dirty="0" smtClean="0"/>
              <a:t> showed that men and women speak about the same number of </a:t>
            </a:r>
            <a:r>
              <a:rPr lang="en-GB" dirty="0" smtClean="0">
                <a:solidFill>
                  <a:srgbClr val="FF0000"/>
                </a:solidFill>
              </a:rPr>
              <a:t>WORDS</a:t>
            </a:r>
            <a:r>
              <a:rPr lang="en-GB" dirty="0" smtClean="0"/>
              <a:t> per day on </a:t>
            </a:r>
            <a:r>
              <a:rPr lang="en-GB" dirty="0" smtClean="0">
                <a:solidFill>
                  <a:srgbClr val="FF0000"/>
                </a:solidFill>
              </a:rPr>
              <a:t>AVERAGE</a:t>
            </a:r>
            <a:r>
              <a:rPr lang="en-GB" dirty="0" smtClean="0"/>
              <a:t>. The stereotype that men are mostly </a:t>
            </a:r>
            <a:r>
              <a:rPr lang="en-GB" dirty="0" smtClean="0">
                <a:solidFill>
                  <a:srgbClr val="FF0000"/>
                </a:solidFill>
              </a:rPr>
              <a:t>QUIET</a:t>
            </a:r>
            <a:r>
              <a:rPr lang="en-GB" dirty="0" smtClean="0"/>
              <a:t> and women are </a:t>
            </a:r>
            <a:r>
              <a:rPr lang="en-GB" dirty="0" smtClean="0">
                <a:solidFill>
                  <a:srgbClr val="FF0000"/>
                </a:solidFill>
              </a:rPr>
              <a:t>CHATTERBOXES</a:t>
            </a:r>
            <a:r>
              <a:rPr lang="en-GB" dirty="0" smtClean="0"/>
              <a:t> is just a stereotype. However, the topics of </a:t>
            </a:r>
            <a:r>
              <a:rPr lang="en-GB" dirty="0" smtClean="0">
                <a:solidFill>
                  <a:srgbClr val="FF0000"/>
                </a:solidFill>
              </a:rPr>
              <a:t>CONVERSATION</a:t>
            </a:r>
            <a:r>
              <a:rPr lang="en-GB" dirty="0" smtClean="0"/>
              <a:t> may be different. The study </a:t>
            </a:r>
            <a:r>
              <a:rPr lang="en-GB" dirty="0" smtClean="0">
                <a:solidFill>
                  <a:srgbClr val="FF0000"/>
                </a:solidFill>
              </a:rPr>
              <a:t>SHOWED</a:t>
            </a:r>
            <a:r>
              <a:rPr lang="en-GB" dirty="0" smtClean="0"/>
              <a:t> that, in general, men spoke about </a:t>
            </a:r>
            <a:r>
              <a:rPr lang="en-GB" dirty="0" smtClean="0">
                <a:solidFill>
                  <a:srgbClr val="FF0000"/>
                </a:solidFill>
              </a:rPr>
              <a:t>SPORTS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GADGETS</a:t>
            </a:r>
            <a:r>
              <a:rPr lang="en-GB" dirty="0" smtClean="0"/>
              <a:t> while women mostly spoke about </a:t>
            </a:r>
            <a:r>
              <a:rPr lang="en-GB" dirty="0" smtClean="0">
                <a:solidFill>
                  <a:srgbClr val="FF0000"/>
                </a:solidFill>
              </a:rPr>
              <a:t>RELATIONSHIPS</a:t>
            </a:r>
            <a:r>
              <a:rPr lang="en-GB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/>
              <a:t>Men are fundamentally different to 1)_____.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Yet</a:t>
            </a:r>
            <a:r>
              <a:rPr lang="en-GB" sz="2800" dirty="0"/>
              <a:t>, a recent 2</a:t>
            </a:r>
            <a:r>
              <a:rPr lang="en-GB" sz="2800" dirty="0" smtClean="0"/>
              <a:t>)_____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Yet</a:t>
            </a:r>
            <a:r>
              <a:rPr lang="en-GB" sz="2800" dirty="0"/>
              <a:t>, a recent 2)_____ showed that men and women speak about the same number of 3</a:t>
            </a:r>
            <a:r>
              <a:rPr lang="en-GB" sz="2800" dirty="0" smtClean="0"/>
              <a:t>)_____</a:t>
            </a:r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Yet</a:t>
            </a:r>
            <a:r>
              <a:rPr lang="en-GB" sz="2800" dirty="0"/>
              <a:t>, a recent 2)_____ showed that men and women speak about the same number of 3)_____ per day on 4)_____. </a:t>
            </a:r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The </a:t>
            </a:r>
            <a:r>
              <a:rPr lang="en-GB" sz="2800" dirty="0"/>
              <a:t>stereotype that men are mostly 5</a:t>
            </a:r>
            <a:r>
              <a:rPr lang="en-GB" sz="2800" dirty="0" smtClean="0"/>
              <a:t>)_____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The </a:t>
            </a:r>
            <a:r>
              <a:rPr lang="en-GB" sz="2800" dirty="0"/>
              <a:t>stereotype that men are mostly 5)_____ and women are 6</a:t>
            </a:r>
            <a:r>
              <a:rPr lang="en-GB" sz="2800" dirty="0" smtClean="0"/>
              <a:t>)_____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The </a:t>
            </a:r>
            <a:r>
              <a:rPr lang="en-GB" sz="2800" dirty="0"/>
              <a:t>stereotype that men are mostly 5)_____ and women are 6)_____ is just a stereotype. However, the topics of 7</a:t>
            </a:r>
            <a:r>
              <a:rPr lang="en-GB" sz="2800" dirty="0" smtClean="0"/>
              <a:t>)_____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45075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Are women really more talkative than 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530096"/>
            <a:ext cx="8055864" cy="462686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 </a:t>
            </a:r>
            <a:r>
              <a:rPr lang="en-GB" sz="2800" dirty="0"/>
              <a:t>However, the topics of 7)_____ may be different. </a:t>
            </a:r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444</Words>
  <Application>Microsoft Office PowerPoint</Application>
  <PresentationFormat>Affichage à l'écran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Erasmus - dissemination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Shout it out!  Are women really more talkative than men?</vt:lpstr>
      <vt:lpstr>Answer key </vt:lpstr>
      <vt:lpstr>Let’s check the original text!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- dissemination</dc:title>
  <dc:creator>PROF</dc:creator>
  <cp:lastModifiedBy>PROF</cp:lastModifiedBy>
  <cp:revision>5</cp:revision>
  <dcterms:created xsi:type="dcterms:W3CDTF">2021-07-30T08:43:05Z</dcterms:created>
  <dcterms:modified xsi:type="dcterms:W3CDTF">2021-07-30T09:07:59Z</dcterms:modified>
</cp:coreProperties>
</file>