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</p:sldMasterIdLst>
  <p:sldIdLst>
    <p:sldId id="277" r:id="rId2"/>
    <p:sldId id="263" r:id="rId3"/>
    <p:sldId id="258" r:id="rId4"/>
    <p:sldId id="275" r:id="rId5"/>
    <p:sldId id="274" r:id="rId6"/>
    <p:sldId id="276" r:id="rId7"/>
    <p:sldId id="278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8DA522-7929-4AF1-B576-E9E8D841B396}" v="201" dt="2019-11-19T14:47:02.306"/>
    <p1510:client id="{089516B6-72F4-49C3-A2D6-05DDB15E49C6}" v="254" dt="2020-01-15T17:48:56.305"/>
    <p1510:client id="{16F572D6-8578-44D4-AEE9-827980ADFCEC}" v="3" dt="2019-12-11T19:48:45.005"/>
    <p1510:client id="{35D64618-B853-4E74-A9FB-80FE70D6282C}" v="2" dt="2019-12-03T19:02:39.200"/>
    <p1510:client id="{40BDBA2D-C541-4C61-A5AF-D1594AFC01AD}" v="112" dt="2020-01-15T18:54:32.507"/>
    <p1510:client id="{40D1E2E7-AE9A-4613-BF31-2E5DACC6FBDF}" v="79" dt="2020-01-15T18:33:04.971"/>
    <p1510:client id="{4F046ABC-B5BF-49D6-B720-EB309DD21476}" v="436" dt="2020-01-26T12:37:26.397"/>
    <p1510:client id="{500712E1-9AB8-476B-9FE7-6942A4F9B03A}" v="24" dt="2019-11-18T16:59:28.569"/>
    <p1510:client id="{656CBA50-8A59-4182-97E7-C64283A16CEA}" v="99" dt="2020-01-16T17:16:40.972"/>
    <p1510:client id="{93278F12-DC6F-4AD3-9303-E39DA33286D3}" v="76" dt="2020-01-14T13:15:30.605"/>
    <p1510:client id="{AFA267FB-817B-4F25-9413-B93E0DF3484C}" v="137" dt="2020-01-22T12:29:18.380"/>
    <p1510:client id="{CAA10AAD-50B0-4750-A6F3-6362441055B7}" v="39" dt="2020-01-24T08:15:19.315"/>
    <p1510:client id="{CAA64451-A29A-4D2C-8093-74FAB7994177}" v="2" dt="2020-01-15T18:23:28.705"/>
    <p1510:client id="{D56B4134-C81B-8640-AC61-7A134B07B970}" v="4" dt="2019-11-19T14:46:58.497"/>
    <p1510:client id="{E62BEC8D-2F9F-4BFB-B4A0-FA46651C1B66}" v="243" dt="2020-01-26T11:53:42.101"/>
    <p1510:client id="{F2619ABA-4F8F-45E0-8ED6-9437A0E1C70C}" v="1" dt="2020-01-19T09:22:56.541"/>
    <p1510:client id="{FD77E228-C0B8-4A3C-AE3B-C1A55EB2995A}" v="343" dt="2020-01-14T16:57:03.1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czniowie SP Dębe" userId="e07d8abb77c8a9c8" providerId="Windows Live" clId="Web-{E62BEC8D-2F9F-4BFB-B4A0-FA46651C1B66}"/>
    <pc:docChg chg="addSld delSld modSld">
      <pc:chgData name="Uczniowie SP Dębe" userId="e07d8abb77c8a9c8" providerId="Windows Live" clId="Web-{E62BEC8D-2F9F-4BFB-B4A0-FA46651C1B66}" dt="2020-01-26T11:53:42.101" v="242" actId="20577"/>
      <pc:docMkLst>
        <pc:docMk/>
      </pc:docMkLst>
      <pc:sldChg chg="modSp">
        <pc:chgData name="Uczniowie SP Dębe" userId="e07d8abb77c8a9c8" providerId="Windows Live" clId="Web-{E62BEC8D-2F9F-4BFB-B4A0-FA46651C1B66}" dt="2020-01-26T11:41:33.402" v="40" actId="20577"/>
        <pc:sldMkLst>
          <pc:docMk/>
          <pc:sldMk cId="1574311767" sldId="258"/>
        </pc:sldMkLst>
        <pc:spChg chg="mod">
          <ac:chgData name="Uczniowie SP Dębe" userId="e07d8abb77c8a9c8" providerId="Windows Live" clId="Web-{E62BEC8D-2F9F-4BFB-B4A0-FA46651C1B66}" dt="2020-01-26T11:38:19.071" v="23" actId="20577"/>
          <ac:spMkLst>
            <pc:docMk/>
            <pc:sldMk cId="1574311767" sldId="258"/>
            <ac:spMk id="2" creationId="{87C03C74-DA54-4DA8-8A1E-13D3C8ABA2DE}"/>
          </ac:spMkLst>
        </pc:spChg>
        <pc:spChg chg="mod">
          <ac:chgData name="Uczniowie SP Dębe" userId="e07d8abb77c8a9c8" providerId="Windows Live" clId="Web-{E62BEC8D-2F9F-4BFB-B4A0-FA46651C1B66}" dt="2020-01-26T11:41:33.402" v="40" actId="20577"/>
          <ac:spMkLst>
            <pc:docMk/>
            <pc:sldMk cId="1574311767" sldId="258"/>
            <ac:spMk id="3" creationId="{719D4577-FA81-4AD6-A4F8-F30F468B29A3}"/>
          </ac:spMkLst>
        </pc:spChg>
        <pc:spChg chg="mod">
          <ac:chgData name="Uczniowie SP Dębe" userId="e07d8abb77c8a9c8" providerId="Windows Live" clId="Web-{E62BEC8D-2F9F-4BFB-B4A0-FA46651C1B66}" dt="2020-01-26T11:38:24.259" v="28" actId="20577"/>
          <ac:spMkLst>
            <pc:docMk/>
            <pc:sldMk cId="1574311767" sldId="258"/>
            <ac:spMk id="5" creationId="{6620041F-3897-4F40-9DC0-1618EA3C9EB6}"/>
          </ac:spMkLst>
        </pc:spChg>
      </pc:sldChg>
      <pc:sldChg chg="modSp">
        <pc:chgData name="Uczniowie SP Dębe" userId="e07d8abb77c8a9c8" providerId="Windows Live" clId="Web-{E62BEC8D-2F9F-4BFB-B4A0-FA46651C1B66}" dt="2020-01-26T11:37:34.070" v="20" actId="20577"/>
        <pc:sldMkLst>
          <pc:docMk/>
          <pc:sldMk cId="1975772191" sldId="277"/>
        </pc:sldMkLst>
        <pc:spChg chg="mod">
          <ac:chgData name="Uczniowie SP Dębe" userId="e07d8abb77c8a9c8" providerId="Windows Live" clId="Web-{E62BEC8D-2F9F-4BFB-B4A0-FA46651C1B66}" dt="2020-01-26T11:37:34.070" v="20" actId="20577"/>
          <ac:spMkLst>
            <pc:docMk/>
            <pc:sldMk cId="1975772191" sldId="277"/>
            <ac:spMk id="4" creationId="{A0835A2C-FA3E-42EB-BD0C-D6EED062485B}"/>
          </ac:spMkLst>
        </pc:spChg>
      </pc:sldChg>
      <pc:sldChg chg="addSp modSp">
        <pc:chgData name="Uczniowie SP Dębe" userId="e07d8abb77c8a9c8" providerId="Windows Live" clId="Web-{E62BEC8D-2F9F-4BFB-B4A0-FA46651C1B66}" dt="2020-01-26T11:50:40.614" v="240" actId="20577"/>
        <pc:sldMkLst>
          <pc:docMk/>
          <pc:sldMk cId="600256316" sldId="278"/>
        </pc:sldMkLst>
        <pc:spChg chg="mod">
          <ac:chgData name="Uczniowie SP Dębe" userId="e07d8abb77c8a9c8" providerId="Windows Live" clId="Web-{E62BEC8D-2F9F-4BFB-B4A0-FA46651C1B66}" dt="2020-01-26T11:47:04.001" v="56" actId="1076"/>
          <ac:spMkLst>
            <pc:docMk/>
            <pc:sldMk cId="600256316" sldId="278"/>
            <ac:spMk id="2" creationId="{CD10AD51-26A1-41FB-BF3F-7B226F4BBF39}"/>
          </ac:spMkLst>
        </pc:spChg>
        <pc:spChg chg="add mod">
          <ac:chgData name="Uczniowie SP Dębe" userId="e07d8abb77c8a9c8" providerId="Windows Live" clId="Web-{E62BEC8D-2F9F-4BFB-B4A0-FA46651C1B66}" dt="2020-01-26T11:50:40.614" v="240" actId="20577"/>
          <ac:spMkLst>
            <pc:docMk/>
            <pc:sldMk cId="600256316" sldId="278"/>
            <ac:spMk id="5" creationId="{53FA55F6-1212-4669-837A-E04461A59F39}"/>
          </ac:spMkLst>
        </pc:spChg>
        <pc:spChg chg="add mod">
          <ac:chgData name="Uczniowie SP Dębe" userId="e07d8abb77c8a9c8" providerId="Windows Live" clId="Web-{E62BEC8D-2F9F-4BFB-B4A0-FA46651C1B66}" dt="2020-01-26T11:50:26.926" v="229" actId="20577"/>
          <ac:spMkLst>
            <pc:docMk/>
            <pc:sldMk cId="600256316" sldId="278"/>
            <ac:spMk id="6" creationId="{87FCD145-F785-4107-9872-6E3516C99439}"/>
          </ac:spMkLst>
        </pc:spChg>
        <pc:spChg chg="mod">
          <ac:chgData name="Uczniowie SP Dębe" userId="e07d8abb77c8a9c8" providerId="Windows Live" clId="Web-{E62BEC8D-2F9F-4BFB-B4A0-FA46651C1B66}" dt="2020-01-26T11:46:44.298" v="54" actId="1076"/>
          <ac:spMkLst>
            <pc:docMk/>
            <pc:sldMk cId="600256316" sldId="278"/>
            <ac:spMk id="12" creationId="{A78002A5-996F-47BB-9418-698034A7758A}"/>
          </ac:spMkLst>
        </pc:spChg>
      </pc:sldChg>
      <pc:sldChg chg="modSp add del replId">
        <pc:chgData name="Uczniowie SP Dębe" userId="e07d8abb77c8a9c8" providerId="Windows Live" clId="Web-{E62BEC8D-2F9F-4BFB-B4A0-FA46651C1B66}" dt="2020-01-26T11:46:10.875" v="47"/>
        <pc:sldMkLst>
          <pc:docMk/>
          <pc:sldMk cId="523973155" sldId="279"/>
        </pc:sldMkLst>
        <pc:spChg chg="mod">
          <ac:chgData name="Uczniowie SP Dębe" userId="e07d8abb77c8a9c8" providerId="Windows Live" clId="Web-{E62BEC8D-2F9F-4BFB-B4A0-FA46651C1B66}" dt="2020-01-26T11:45:55.938" v="44" actId="20577"/>
          <ac:spMkLst>
            <pc:docMk/>
            <pc:sldMk cId="523973155" sldId="279"/>
            <ac:spMk id="2" creationId="{CD10AD51-26A1-41FB-BF3F-7B226F4BBF39}"/>
          </ac:spMkLst>
        </pc:spChg>
      </pc:sldChg>
    </pc:docChg>
  </pc:docChgLst>
  <pc:docChgLst>
    <pc:chgData name="Uczniowie SP Dębe" userId="e07d8abb77c8a9c8" providerId="Windows Live" clId="Web-{CAA10AAD-50B0-4750-A6F3-6362441055B7}"/>
    <pc:docChg chg="modSld">
      <pc:chgData name="Uczniowie SP Dębe" userId="e07d8abb77c8a9c8" providerId="Windows Live" clId="Web-{CAA10AAD-50B0-4750-A6F3-6362441055B7}" dt="2020-01-24T08:15:19.315" v="37" actId="1076"/>
      <pc:docMkLst>
        <pc:docMk/>
      </pc:docMkLst>
      <pc:sldChg chg="modSp">
        <pc:chgData name="Uczniowie SP Dębe" userId="e07d8abb77c8a9c8" providerId="Windows Live" clId="Web-{CAA10AAD-50B0-4750-A6F3-6362441055B7}" dt="2020-01-24T08:01:39.481" v="21" actId="20577"/>
        <pc:sldMkLst>
          <pc:docMk/>
          <pc:sldMk cId="1574311767" sldId="258"/>
        </pc:sldMkLst>
        <pc:spChg chg="mod">
          <ac:chgData name="Uczniowie SP Dębe" userId="e07d8abb77c8a9c8" providerId="Windows Live" clId="Web-{CAA10AAD-50B0-4750-A6F3-6362441055B7}" dt="2020-01-24T08:01:39.481" v="21" actId="20577"/>
          <ac:spMkLst>
            <pc:docMk/>
            <pc:sldMk cId="1574311767" sldId="258"/>
            <ac:spMk id="3" creationId="{719D4577-FA81-4AD6-A4F8-F30F468B29A3}"/>
          </ac:spMkLst>
        </pc:spChg>
      </pc:sldChg>
      <pc:sldChg chg="modSp">
        <pc:chgData name="Uczniowie SP Dębe" userId="e07d8abb77c8a9c8" providerId="Windows Live" clId="Web-{CAA10AAD-50B0-4750-A6F3-6362441055B7}" dt="2020-01-24T08:15:19.315" v="37" actId="1076"/>
        <pc:sldMkLst>
          <pc:docMk/>
          <pc:sldMk cId="1212167585" sldId="275"/>
        </pc:sldMkLst>
        <pc:spChg chg="mod">
          <ac:chgData name="Uczniowie SP Dębe" userId="e07d8abb77c8a9c8" providerId="Windows Live" clId="Web-{CAA10AAD-50B0-4750-A6F3-6362441055B7}" dt="2020-01-24T08:15:19.315" v="37" actId="1076"/>
          <ac:spMkLst>
            <pc:docMk/>
            <pc:sldMk cId="1212167585" sldId="275"/>
            <ac:spMk id="2" creationId="{7BC52F12-164A-45CF-8237-F0AA526D0D36}"/>
          </ac:spMkLst>
        </pc:spChg>
        <pc:spChg chg="mod">
          <ac:chgData name="Uczniowie SP Dębe" userId="e07d8abb77c8a9c8" providerId="Windows Live" clId="Web-{CAA10AAD-50B0-4750-A6F3-6362441055B7}" dt="2020-01-24T08:14:16.159" v="24" actId="20577"/>
          <ac:spMkLst>
            <pc:docMk/>
            <pc:sldMk cId="1212167585" sldId="275"/>
            <ac:spMk id="3" creationId="{EEABA9B5-C745-4873-B09C-879C880F6E69}"/>
          </ac:spMkLst>
        </pc:spChg>
      </pc:sldChg>
    </pc:docChg>
  </pc:docChgLst>
  <pc:docChgLst>
    <pc:chgData name="Uczniowie SP Dębe" userId="e07d8abb77c8a9c8" providerId="Windows Live" clId="Web-{4F046ABC-B5BF-49D6-B720-EB309DD21476}"/>
    <pc:docChg chg="modSld">
      <pc:chgData name="Uczniowie SP Dębe" userId="e07d8abb77c8a9c8" providerId="Windows Live" clId="Web-{4F046ABC-B5BF-49D6-B720-EB309DD21476}" dt="2020-01-26T12:37:26.397" v="425"/>
      <pc:docMkLst>
        <pc:docMk/>
      </pc:docMkLst>
      <pc:sldChg chg="addSp modSp">
        <pc:chgData name="Uczniowie SP Dębe" userId="e07d8abb77c8a9c8" providerId="Windows Live" clId="Web-{4F046ABC-B5BF-49D6-B720-EB309DD21476}" dt="2020-01-26T12:36:36.178" v="419"/>
        <pc:sldMkLst>
          <pc:docMk/>
          <pc:sldMk cId="1574311767" sldId="258"/>
        </pc:sldMkLst>
        <pc:spChg chg="mod">
          <ac:chgData name="Uczniowie SP Dębe" userId="e07d8abb77c8a9c8" providerId="Windows Live" clId="Web-{4F046ABC-B5BF-49D6-B720-EB309DD21476}" dt="2020-01-26T12:15:59.638" v="89" actId="1076"/>
          <ac:spMkLst>
            <pc:docMk/>
            <pc:sldMk cId="1574311767" sldId="258"/>
            <ac:spMk id="2" creationId="{87C03C74-DA54-4DA8-8A1E-13D3C8ABA2DE}"/>
          </ac:spMkLst>
        </pc:spChg>
        <pc:spChg chg="mod">
          <ac:chgData name="Uczniowie SP Dębe" userId="e07d8abb77c8a9c8" providerId="Windows Live" clId="Web-{4F046ABC-B5BF-49D6-B720-EB309DD21476}" dt="2020-01-26T12:15:51.778" v="88" actId="1076"/>
          <ac:spMkLst>
            <pc:docMk/>
            <pc:sldMk cId="1574311767" sldId="258"/>
            <ac:spMk id="3" creationId="{719D4577-FA81-4AD6-A4F8-F30F468B29A3}"/>
          </ac:spMkLst>
        </pc:spChg>
        <pc:spChg chg="mod">
          <ac:chgData name="Uczniowie SP Dębe" userId="e07d8abb77c8a9c8" providerId="Windows Live" clId="Web-{4F046ABC-B5BF-49D6-B720-EB309DD21476}" dt="2020-01-26T12:16:18.685" v="98" actId="1076"/>
          <ac:spMkLst>
            <pc:docMk/>
            <pc:sldMk cId="1574311767" sldId="258"/>
            <ac:spMk id="8" creationId="{70DEFC87-623B-4E7F-91F3-8EFA93F1CEDC}"/>
          </ac:spMkLst>
        </pc:spChg>
        <pc:grpChg chg="add">
          <ac:chgData name="Uczniowie SP Dębe" userId="e07d8abb77c8a9c8" providerId="Windows Live" clId="Web-{4F046ABC-B5BF-49D6-B720-EB309DD21476}" dt="2020-01-26T12:36:36.178" v="419"/>
          <ac:grpSpMkLst>
            <pc:docMk/>
            <pc:sldMk cId="1574311767" sldId="258"/>
            <ac:grpSpMk id="4" creationId="{937D462A-E000-4D99-B841-9390F02E5CB5}"/>
          </ac:grpSpMkLst>
        </pc:grpChg>
        <pc:picChg chg="mod">
          <ac:chgData name="Uczniowie SP Dębe" userId="e07d8abb77c8a9c8" providerId="Windows Live" clId="Web-{4F046ABC-B5BF-49D6-B720-EB309DD21476}" dt="2020-01-26T12:27:54.284" v="250" actId="1076"/>
          <ac:picMkLst>
            <pc:docMk/>
            <pc:sldMk cId="1574311767" sldId="258"/>
            <ac:picMk id="6" creationId="{45AED776-F701-4EB2-948A-032EA1C571CF}"/>
          </ac:picMkLst>
        </pc:picChg>
        <pc:picChg chg="mod">
          <ac:chgData name="Uczniowie SP Dębe" userId="e07d8abb77c8a9c8" providerId="Windows Live" clId="Web-{4F046ABC-B5BF-49D6-B720-EB309DD21476}" dt="2020-01-26T12:28:00.643" v="252" actId="14100"/>
          <ac:picMkLst>
            <pc:docMk/>
            <pc:sldMk cId="1574311767" sldId="258"/>
            <ac:picMk id="10" creationId="{6A5D15BA-772C-4A06-812E-449F9D3EE2E3}"/>
          </ac:picMkLst>
        </pc:picChg>
        <pc:picChg chg="mod">
          <ac:chgData name="Uczniowie SP Dębe" userId="e07d8abb77c8a9c8" providerId="Windows Live" clId="Web-{4F046ABC-B5BF-49D6-B720-EB309DD21476}" dt="2020-01-26T12:28:20.065" v="253" actId="1076"/>
          <ac:picMkLst>
            <pc:docMk/>
            <pc:sldMk cId="1574311767" sldId="258"/>
            <ac:picMk id="17" creationId="{92090855-B4CF-44D9-9C73-3A81ED65F324}"/>
          </ac:picMkLst>
        </pc:picChg>
      </pc:sldChg>
      <pc:sldChg chg="addSp delSp modSp mod setBg">
        <pc:chgData name="Uczniowie SP Dębe" userId="e07d8abb77c8a9c8" providerId="Windows Live" clId="Web-{4F046ABC-B5BF-49D6-B720-EB309DD21476}" dt="2020-01-26T12:36:03.319" v="418"/>
        <pc:sldMkLst>
          <pc:docMk/>
          <pc:sldMk cId="1868201973" sldId="263"/>
        </pc:sldMkLst>
        <pc:spChg chg="add del mod">
          <ac:chgData name="Uczniowie SP Dębe" userId="e07d8abb77c8a9c8" providerId="Windows Live" clId="Web-{4F046ABC-B5BF-49D6-B720-EB309DD21476}" dt="2020-01-26T12:11:25.323" v="43"/>
          <ac:spMkLst>
            <pc:docMk/>
            <pc:sldMk cId="1868201973" sldId="263"/>
            <ac:spMk id="2" creationId="{006BF225-DD7A-5C4D-AAE4-3679849656E2}"/>
          </ac:spMkLst>
        </pc:spChg>
        <pc:spChg chg="mod">
          <ac:chgData name="Uczniowie SP Dębe" userId="e07d8abb77c8a9c8" providerId="Windows Live" clId="Web-{4F046ABC-B5BF-49D6-B720-EB309DD21476}" dt="2020-01-26T12:13:49.699" v="66" actId="20577"/>
          <ac:spMkLst>
            <pc:docMk/>
            <pc:sldMk cId="1868201973" sldId="263"/>
            <ac:spMk id="3" creationId="{B592D03E-1569-1F41-AA1F-9CF50DD617BE}"/>
          </ac:spMkLst>
        </pc:spChg>
        <pc:spChg chg="mod">
          <ac:chgData name="Uczniowie SP Dębe" userId="e07d8abb77c8a9c8" providerId="Windows Live" clId="Web-{4F046ABC-B5BF-49D6-B720-EB309DD21476}" dt="2020-01-26T12:11:25.323" v="43"/>
          <ac:spMkLst>
            <pc:docMk/>
            <pc:sldMk cId="1868201973" sldId="263"/>
            <ac:spMk id="4" creationId="{56448F79-BFBE-4A81-BC58-D522F215494D}"/>
          </ac:spMkLst>
        </pc:spChg>
        <pc:spChg chg="mod">
          <ac:chgData name="Uczniowie SP Dębe" userId="e07d8abb77c8a9c8" providerId="Windows Live" clId="Web-{4F046ABC-B5BF-49D6-B720-EB309DD21476}" dt="2020-01-26T12:13:29.808" v="59" actId="20577"/>
          <ac:spMkLst>
            <pc:docMk/>
            <pc:sldMk cId="1868201973" sldId="263"/>
            <ac:spMk id="8" creationId="{88389A51-19F1-4C7E-A0BC-FD0441454486}"/>
          </ac:spMkLst>
        </pc:spChg>
        <pc:spChg chg="add del mod">
          <ac:chgData name="Uczniowie SP Dębe" userId="e07d8abb77c8a9c8" providerId="Windows Live" clId="Web-{4F046ABC-B5BF-49D6-B720-EB309DD21476}" dt="2020-01-26T12:11:15.792" v="40"/>
          <ac:spMkLst>
            <pc:docMk/>
            <pc:sldMk cId="1868201973" sldId="263"/>
            <ac:spMk id="10" creationId="{1595073C-7EF3-4076-9C7F-B239D78817F6}"/>
          </ac:spMkLst>
        </pc:spChg>
        <pc:spChg chg="add mod">
          <ac:chgData name="Uczniowie SP Dębe" userId="e07d8abb77c8a9c8" providerId="Windows Live" clId="Web-{4F046ABC-B5BF-49D6-B720-EB309DD21476}" dt="2020-01-26T12:36:03.287" v="417"/>
          <ac:spMkLst>
            <pc:docMk/>
            <pc:sldMk cId="1868201973" sldId="263"/>
            <ac:spMk id="18" creationId="{40319C8E-5DE0-4A3E-AB57-1E69E4229860}"/>
          </ac:spMkLst>
        </pc:spChg>
        <pc:spChg chg="add del">
          <ac:chgData name="Uczniowie SP Dębe" userId="e07d8abb77c8a9c8" providerId="Windows Live" clId="Web-{4F046ABC-B5BF-49D6-B720-EB309DD21476}" dt="2020-01-26T12:11:25.323" v="43"/>
          <ac:spMkLst>
            <pc:docMk/>
            <pc:sldMk cId="1868201973" sldId="263"/>
            <ac:spMk id="19" creationId="{4841EA57-DEA6-4BE9-B11E-1FBCC76BE16E}"/>
          </ac:spMkLst>
        </pc:spChg>
        <pc:spChg chg="add del">
          <ac:chgData name="Uczniowie SP Dębe" userId="e07d8abb77c8a9c8" providerId="Windows Live" clId="Web-{4F046ABC-B5BF-49D6-B720-EB309DD21476}" dt="2020-01-26T12:11:25.323" v="43"/>
          <ac:spMkLst>
            <pc:docMk/>
            <pc:sldMk cId="1868201973" sldId="263"/>
            <ac:spMk id="21" creationId="{A26922E4-CEB0-4BFE-BAD1-403E6A417D06}"/>
          </ac:spMkLst>
        </pc:spChg>
        <pc:spChg chg="add del">
          <ac:chgData name="Uczniowie SP Dębe" userId="e07d8abb77c8a9c8" providerId="Windows Live" clId="Web-{4F046ABC-B5BF-49D6-B720-EB309DD21476}" dt="2020-01-26T12:11:25.323" v="43"/>
          <ac:spMkLst>
            <pc:docMk/>
            <pc:sldMk cId="1868201973" sldId="263"/>
            <ac:spMk id="23" creationId="{0F86758B-3106-4324-A03D-67715F7F1A4A}"/>
          </ac:spMkLst>
        </pc:spChg>
        <pc:grpChg chg="add">
          <ac:chgData name="Uczniowie SP Dębe" userId="e07d8abb77c8a9c8" providerId="Windows Live" clId="Web-{4F046ABC-B5BF-49D6-B720-EB309DD21476}" dt="2020-01-26T12:34:44.130" v="410"/>
          <ac:grpSpMkLst>
            <pc:docMk/>
            <pc:sldMk cId="1868201973" sldId="263"/>
            <ac:grpSpMk id="13" creationId="{F3C6FC76-ECC4-4894-8290-19060E2B0D16}"/>
          </ac:grpSpMkLst>
        </pc:grpChg>
        <pc:picChg chg="add del mod ord">
          <ac:chgData name="Uczniowie SP Dębe" userId="e07d8abb77c8a9c8" providerId="Windows Live" clId="Web-{4F046ABC-B5BF-49D6-B720-EB309DD21476}" dt="2020-01-26T12:11:25.323" v="43"/>
          <ac:picMkLst>
            <pc:docMk/>
            <pc:sldMk cId="1868201973" sldId="263"/>
            <ac:picMk id="5" creationId="{92BDCBDF-6FA9-4715-BC35-2F25AE310CD9}"/>
          </ac:picMkLst>
        </pc:picChg>
        <pc:picChg chg="ord">
          <ac:chgData name="Uczniowie SP Dębe" userId="e07d8abb77c8a9c8" providerId="Windows Live" clId="Web-{4F046ABC-B5BF-49D6-B720-EB309DD21476}" dt="2020-01-26T12:11:25.323" v="43"/>
          <ac:picMkLst>
            <pc:docMk/>
            <pc:sldMk cId="1868201973" sldId="263"/>
            <ac:picMk id="6" creationId="{5658D604-6034-BA44-8656-A648962CBBC0}"/>
          </ac:picMkLst>
        </pc:picChg>
        <pc:picChg chg="mod ord">
          <ac:chgData name="Uczniowie SP Dębe" userId="e07d8abb77c8a9c8" providerId="Windows Live" clId="Web-{4F046ABC-B5BF-49D6-B720-EB309DD21476}" dt="2020-01-26T12:11:25.323" v="43"/>
          <ac:picMkLst>
            <pc:docMk/>
            <pc:sldMk cId="1868201973" sldId="263"/>
            <ac:picMk id="9" creationId="{CAAC14AC-E454-4857-A4C0-3A149CF8F456}"/>
          </ac:picMkLst>
        </pc:picChg>
        <pc:picChg chg="add mod">
          <ac:chgData name="Uczniowie SP Dębe" userId="e07d8abb77c8a9c8" providerId="Windows Live" clId="Web-{4F046ABC-B5BF-49D6-B720-EB309DD21476}" dt="2020-01-26T12:36:03.319" v="418"/>
          <ac:picMkLst>
            <pc:docMk/>
            <pc:sldMk cId="1868201973" sldId="263"/>
            <ac:picMk id="11" creationId="{50A22B54-0983-44F7-B2C5-A59991896E82}"/>
          </ac:picMkLst>
        </pc:picChg>
        <pc:picChg chg="mod ord">
          <ac:chgData name="Uczniowie SP Dębe" userId="e07d8abb77c8a9c8" providerId="Windows Live" clId="Web-{4F046ABC-B5BF-49D6-B720-EB309DD21476}" dt="2020-01-26T12:12:37.167" v="46" actId="1076"/>
          <ac:picMkLst>
            <pc:docMk/>
            <pc:sldMk cId="1868201973" sldId="263"/>
            <ac:picMk id="12" creationId="{FB61D0A8-9FD5-4027-B05C-7A82F2AE122A}"/>
          </ac:picMkLst>
        </pc:picChg>
      </pc:sldChg>
      <pc:sldChg chg="addSp modSp">
        <pc:chgData name="Uczniowie SP Dębe" userId="e07d8abb77c8a9c8" providerId="Windows Live" clId="Web-{4F046ABC-B5BF-49D6-B720-EB309DD21476}" dt="2020-01-26T12:36:44.037" v="421"/>
        <pc:sldMkLst>
          <pc:docMk/>
          <pc:sldMk cId="1524092439" sldId="274"/>
        </pc:sldMkLst>
        <pc:spChg chg="mod">
          <ac:chgData name="Uczniowie SP Dębe" userId="e07d8abb77c8a9c8" providerId="Windows Live" clId="Web-{4F046ABC-B5BF-49D6-B720-EB309DD21476}" dt="2020-01-26T12:19:28.780" v="123"/>
          <ac:spMkLst>
            <pc:docMk/>
            <pc:sldMk cId="1524092439" sldId="274"/>
            <ac:spMk id="3" creationId="{60087B9A-790D-41E8-9C26-B3475637F6B1}"/>
          </ac:spMkLst>
        </pc:spChg>
        <pc:spChg chg="mod">
          <ac:chgData name="Uczniowie SP Dębe" userId="e07d8abb77c8a9c8" providerId="Windows Live" clId="Web-{4F046ABC-B5BF-49D6-B720-EB309DD21476}" dt="2020-01-26T12:19:34.264" v="124" actId="1076"/>
          <ac:spMkLst>
            <pc:docMk/>
            <pc:sldMk cId="1524092439" sldId="274"/>
            <ac:spMk id="5" creationId="{39D44EBB-11BA-499E-B2EB-30D4761D75F4}"/>
          </ac:spMkLst>
        </pc:spChg>
        <pc:spChg chg="mod">
          <ac:chgData name="Uczniowie SP Dębe" userId="e07d8abb77c8a9c8" providerId="Windows Live" clId="Web-{4F046ABC-B5BF-49D6-B720-EB309DD21476}" dt="2020-01-26T12:21:50.468" v="154" actId="1076"/>
          <ac:spMkLst>
            <pc:docMk/>
            <pc:sldMk cId="1524092439" sldId="274"/>
            <ac:spMk id="6" creationId="{D6B761D3-D36B-48FB-8D41-41EEAA9CB35F}"/>
          </ac:spMkLst>
        </pc:spChg>
        <pc:spChg chg="mod">
          <ac:chgData name="Uczniowie SP Dębe" userId="e07d8abb77c8a9c8" providerId="Windows Live" clId="Web-{4F046ABC-B5BF-49D6-B720-EB309DD21476}" dt="2020-01-26T12:21:40.797" v="152" actId="20577"/>
          <ac:spMkLst>
            <pc:docMk/>
            <pc:sldMk cId="1524092439" sldId="274"/>
            <ac:spMk id="7" creationId="{821D430F-7C18-4599-A4D2-DA7C7088885C}"/>
          </ac:spMkLst>
        </pc:spChg>
        <pc:grpChg chg="add">
          <ac:chgData name="Uczniowie SP Dębe" userId="e07d8abb77c8a9c8" providerId="Windows Live" clId="Web-{4F046ABC-B5BF-49D6-B720-EB309DD21476}" dt="2020-01-26T12:36:44.037" v="421"/>
          <ac:grpSpMkLst>
            <pc:docMk/>
            <pc:sldMk cId="1524092439" sldId="274"/>
            <ac:grpSpMk id="8" creationId="{83779D57-4731-45E9-8E83-8399BE549264}"/>
          </ac:grpSpMkLst>
        </pc:grpChg>
        <pc:picChg chg="mod">
          <ac:chgData name="Uczniowie SP Dębe" userId="e07d8abb77c8a9c8" providerId="Windows Live" clId="Web-{4F046ABC-B5BF-49D6-B720-EB309DD21476}" dt="2020-01-26T12:19:13.717" v="120" actId="1076"/>
          <ac:picMkLst>
            <pc:docMk/>
            <pc:sldMk cId="1524092439" sldId="274"/>
            <ac:picMk id="4" creationId="{A33B3EBA-81DF-4E8F-BD33-A7200ED07CF6}"/>
          </ac:picMkLst>
        </pc:picChg>
        <pc:picChg chg="mod">
          <ac:chgData name="Uczniowie SP Dębe" userId="e07d8abb77c8a9c8" providerId="Windows Live" clId="Web-{4F046ABC-B5BF-49D6-B720-EB309DD21476}" dt="2020-01-26T12:19:06.186" v="119" actId="1076"/>
          <ac:picMkLst>
            <pc:docMk/>
            <pc:sldMk cId="1524092439" sldId="274"/>
            <ac:picMk id="9" creationId="{DF8A3983-2208-4EEB-9C3E-78C8A439FDCE}"/>
          </ac:picMkLst>
        </pc:picChg>
      </pc:sldChg>
      <pc:sldChg chg="addSp modSp">
        <pc:chgData name="Uczniowie SP Dębe" userId="e07d8abb77c8a9c8" providerId="Windows Live" clId="Web-{4F046ABC-B5BF-49D6-B720-EB309DD21476}" dt="2020-01-26T12:36:40.381" v="420"/>
        <pc:sldMkLst>
          <pc:docMk/>
          <pc:sldMk cId="1212167585" sldId="275"/>
        </pc:sldMkLst>
        <pc:spChg chg="mod">
          <ac:chgData name="Uczniowie SP Dębe" userId="e07d8abb77c8a9c8" providerId="Windows Live" clId="Web-{4F046ABC-B5BF-49D6-B720-EB309DD21476}" dt="2020-01-26T12:17:47.295" v="109" actId="1076"/>
          <ac:spMkLst>
            <pc:docMk/>
            <pc:sldMk cId="1212167585" sldId="275"/>
            <ac:spMk id="2" creationId="{7BC52F12-164A-45CF-8237-F0AA526D0D36}"/>
          </ac:spMkLst>
        </pc:spChg>
        <pc:spChg chg="mod">
          <ac:chgData name="Uczniowie SP Dębe" userId="e07d8abb77c8a9c8" providerId="Windows Live" clId="Web-{4F046ABC-B5BF-49D6-B720-EB309DD21476}" dt="2020-01-26T12:17:38.826" v="108" actId="1076"/>
          <ac:spMkLst>
            <pc:docMk/>
            <pc:sldMk cId="1212167585" sldId="275"/>
            <ac:spMk id="3" creationId="{EEABA9B5-C745-4873-B09C-879C880F6E69}"/>
          </ac:spMkLst>
        </pc:spChg>
        <pc:spChg chg="mod">
          <ac:chgData name="Uczniowie SP Dębe" userId="e07d8abb77c8a9c8" providerId="Windows Live" clId="Web-{4F046ABC-B5BF-49D6-B720-EB309DD21476}" dt="2020-01-26T12:18:15.967" v="113" actId="1076"/>
          <ac:spMkLst>
            <pc:docMk/>
            <pc:sldMk cId="1212167585" sldId="275"/>
            <ac:spMk id="4" creationId="{8D57EC51-3BD2-45CA-B41B-C77D31FB270A}"/>
          </ac:spMkLst>
        </pc:spChg>
        <pc:spChg chg="mod">
          <ac:chgData name="Uczniowie SP Dębe" userId="e07d8abb77c8a9c8" providerId="Windows Live" clId="Web-{4F046ABC-B5BF-49D6-B720-EB309DD21476}" dt="2020-01-26T12:18:04.764" v="112" actId="1076"/>
          <ac:spMkLst>
            <pc:docMk/>
            <pc:sldMk cId="1212167585" sldId="275"/>
            <ac:spMk id="5" creationId="{525F335A-9770-493F-A6F5-1EF990A38A29}"/>
          </ac:spMkLst>
        </pc:spChg>
        <pc:grpChg chg="add">
          <ac:chgData name="Uczniowie SP Dębe" userId="e07d8abb77c8a9c8" providerId="Windows Live" clId="Web-{4F046ABC-B5BF-49D6-B720-EB309DD21476}" dt="2020-01-26T12:36:40.381" v="420"/>
          <ac:grpSpMkLst>
            <pc:docMk/>
            <pc:sldMk cId="1212167585" sldId="275"/>
            <ac:grpSpMk id="8" creationId="{4D97A2EB-2FC0-4B28-8865-11EB46584913}"/>
          </ac:grpSpMkLst>
        </pc:grpChg>
        <pc:picChg chg="mod">
          <ac:chgData name="Uczniowie SP Dębe" userId="e07d8abb77c8a9c8" providerId="Windows Live" clId="Web-{4F046ABC-B5BF-49D6-B720-EB309DD21476}" dt="2020-01-26T12:17:27.966" v="107" actId="14100"/>
          <ac:picMkLst>
            <pc:docMk/>
            <pc:sldMk cId="1212167585" sldId="275"/>
            <ac:picMk id="10" creationId="{7311BA95-53A2-47F7-9F23-0F49540A0EFE}"/>
          </ac:picMkLst>
        </pc:picChg>
      </pc:sldChg>
      <pc:sldChg chg="addSp modSp">
        <pc:chgData name="Uczniowie SP Dębe" userId="e07d8abb77c8a9c8" providerId="Windows Live" clId="Web-{4F046ABC-B5BF-49D6-B720-EB309DD21476}" dt="2020-01-26T12:36:46.569" v="422"/>
        <pc:sldMkLst>
          <pc:docMk/>
          <pc:sldMk cId="58624261" sldId="276"/>
        </pc:sldMkLst>
        <pc:spChg chg="mod">
          <ac:chgData name="Uczniowie SP Dębe" userId="e07d8abb77c8a9c8" providerId="Windows Live" clId="Web-{4F046ABC-B5BF-49D6-B720-EB309DD21476}" dt="2020-01-26T12:24:00.626" v="181" actId="1076"/>
          <ac:spMkLst>
            <pc:docMk/>
            <pc:sldMk cId="58624261" sldId="276"/>
            <ac:spMk id="2" creationId="{FD113158-9EBA-429D-9404-61CBCB732AF2}"/>
          </ac:spMkLst>
        </pc:spChg>
        <pc:spChg chg="mod">
          <ac:chgData name="Uczniowie SP Dębe" userId="e07d8abb77c8a9c8" providerId="Windows Live" clId="Web-{4F046ABC-B5BF-49D6-B720-EB309DD21476}" dt="2020-01-26T12:23:50.204" v="180" actId="1076"/>
          <ac:spMkLst>
            <pc:docMk/>
            <pc:sldMk cId="58624261" sldId="276"/>
            <ac:spMk id="3" creationId="{5DC6E345-8BAB-49EE-8A75-0889FB977BDC}"/>
          </ac:spMkLst>
        </pc:spChg>
        <pc:spChg chg="mod">
          <ac:chgData name="Uczniowie SP Dębe" userId="e07d8abb77c8a9c8" providerId="Windows Live" clId="Web-{4F046ABC-B5BF-49D6-B720-EB309DD21476}" dt="2020-01-26T12:24:59.845" v="210" actId="1076"/>
          <ac:spMkLst>
            <pc:docMk/>
            <pc:sldMk cId="58624261" sldId="276"/>
            <ac:spMk id="4" creationId="{344CE1B5-7CFC-4020-B677-1E721FEC8218}"/>
          </ac:spMkLst>
        </pc:spChg>
        <pc:spChg chg="mod">
          <ac:chgData name="Uczniowie SP Dębe" userId="e07d8abb77c8a9c8" providerId="Windows Live" clId="Web-{4F046ABC-B5BF-49D6-B720-EB309DD21476}" dt="2020-01-26T12:23:40.172" v="179" actId="1076"/>
          <ac:spMkLst>
            <pc:docMk/>
            <pc:sldMk cId="58624261" sldId="276"/>
            <ac:spMk id="5" creationId="{9FBB46CE-4D69-41B5-98A7-97DC65E54880}"/>
          </ac:spMkLst>
        </pc:spChg>
        <pc:grpChg chg="add">
          <ac:chgData name="Uczniowie SP Dębe" userId="e07d8abb77c8a9c8" providerId="Windows Live" clId="Web-{4F046ABC-B5BF-49D6-B720-EB309DD21476}" dt="2020-01-26T12:36:46.569" v="422"/>
          <ac:grpSpMkLst>
            <pc:docMk/>
            <pc:sldMk cId="58624261" sldId="276"/>
            <ac:grpSpMk id="8" creationId="{4BF2E541-20D9-4193-891F-798085E89960}"/>
          </ac:grpSpMkLst>
        </pc:grpChg>
        <pc:picChg chg="mod">
          <ac:chgData name="Uczniowie SP Dębe" userId="e07d8abb77c8a9c8" providerId="Windows Live" clId="Web-{4F046ABC-B5BF-49D6-B720-EB309DD21476}" dt="2020-01-26T12:23:12.969" v="170" actId="1076"/>
          <ac:picMkLst>
            <pc:docMk/>
            <pc:sldMk cId="58624261" sldId="276"/>
            <ac:picMk id="7" creationId="{056E3F42-8FF1-4732-94ED-DD7268A89BED}"/>
          </ac:picMkLst>
        </pc:picChg>
        <pc:picChg chg="mod">
          <ac:chgData name="Uczniowie SP Dębe" userId="e07d8abb77c8a9c8" providerId="Windows Live" clId="Web-{4F046ABC-B5BF-49D6-B720-EB309DD21476}" dt="2020-01-26T12:22:48.375" v="166" actId="14100"/>
          <ac:picMkLst>
            <pc:docMk/>
            <pc:sldMk cId="58624261" sldId="276"/>
            <ac:picMk id="10" creationId="{BFF85CA0-EF7D-4365-A2B7-2A03E4FDD2E1}"/>
          </ac:picMkLst>
        </pc:picChg>
      </pc:sldChg>
      <pc:sldChg chg="addSp delSp modSp mod setBg">
        <pc:chgData name="Uczniowie SP Dębe" userId="e07d8abb77c8a9c8" providerId="Windows Live" clId="Web-{4F046ABC-B5BF-49D6-B720-EB309DD21476}" dt="2020-01-26T12:37:26.397" v="425"/>
        <pc:sldMkLst>
          <pc:docMk/>
          <pc:sldMk cId="1975772191" sldId="277"/>
        </pc:sldMkLst>
        <pc:spChg chg="mod ord">
          <ac:chgData name="Uczniowie SP Dębe" userId="e07d8abb77c8a9c8" providerId="Windows Live" clId="Web-{4F046ABC-B5BF-49D6-B720-EB309DD21476}" dt="2020-01-26T12:01:23.132" v="3"/>
          <ac:spMkLst>
            <pc:docMk/>
            <pc:sldMk cId="1975772191" sldId="277"/>
            <ac:spMk id="4" creationId="{A0835A2C-FA3E-42EB-BD0C-D6EED062485B}"/>
          </ac:spMkLst>
        </pc:spChg>
        <pc:spChg chg="add">
          <ac:chgData name="Uczniowie SP Dębe" userId="e07d8abb77c8a9c8" providerId="Windows Live" clId="Web-{4F046ABC-B5BF-49D6-B720-EB309DD21476}" dt="2020-01-26T12:01:23.132" v="3"/>
          <ac:spMkLst>
            <pc:docMk/>
            <pc:sldMk cId="1975772191" sldId="277"/>
            <ac:spMk id="15" creationId="{AAD8F19F-4A55-467B-BED0-8837659A90A4}"/>
          </ac:spMkLst>
        </pc:spChg>
        <pc:grpChg chg="add del">
          <ac:chgData name="Uczniowie SP Dębe" userId="e07d8abb77c8a9c8" providerId="Windows Live" clId="Web-{4F046ABC-B5BF-49D6-B720-EB309DD21476}" dt="2020-01-26T12:37:26.397" v="425"/>
          <ac:grpSpMkLst>
            <pc:docMk/>
            <pc:sldMk cId="1975772191" sldId="277"/>
            <ac:grpSpMk id="12" creationId="{BF1C367B-CC4D-4C42-A682-F44D33E438B7}"/>
          </ac:grpSpMkLst>
        </pc:grpChg>
        <pc:picChg chg="del mod ord">
          <ac:chgData name="Uczniowie SP Dębe" userId="e07d8abb77c8a9c8" providerId="Windows Live" clId="Web-{4F046ABC-B5BF-49D6-B720-EB309DD21476}" dt="2020-01-26T12:02:16.257" v="8"/>
          <ac:picMkLst>
            <pc:docMk/>
            <pc:sldMk cId="1975772191" sldId="277"/>
            <ac:picMk id="2" creationId="{FC81EDA3-6996-4AC0-A542-D82E6EB6C0C6}"/>
          </ac:picMkLst>
        </pc:picChg>
        <pc:picChg chg="add mod">
          <ac:chgData name="Uczniowie SP Dębe" userId="e07d8abb77c8a9c8" providerId="Windows Live" clId="Web-{4F046ABC-B5BF-49D6-B720-EB309DD21476}" dt="2020-01-26T12:01:23.132" v="3"/>
          <ac:picMkLst>
            <pc:docMk/>
            <pc:sldMk cId="1975772191" sldId="277"/>
            <ac:picMk id="3" creationId="{8EB4C22E-3C10-4970-A497-7487FF88D3E7}"/>
          </ac:picMkLst>
        </pc:picChg>
        <pc:picChg chg="mod ord">
          <ac:chgData name="Uczniowie SP Dębe" userId="e07d8abb77c8a9c8" providerId="Windows Live" clId="Web-{4F046ABC-B5BF-49D6-B720-EB309DD21476}" dt="2020-01-26T12:02:53.851" v="11" actId="1076"/>
          <ac:picMkLst>
            <pc:docMk/>
            <pc:sldMk cId="1975772191" sldId="277"/>
            <ac:picMk id="6" creationId="{CC8D3BDF-CC32-4B5C-8249-CD9B6F073034}"/>
          </ac:picMkLst>
        </pc:picChg>
        <pc:picChg chg="mod ord">
          <ac:chgData name="Uczniowie SP Dębe" userId="e07d8abb77c8a9c8" providerId="Windows Live" clId="Web-{4F046ABC-B5BF-49D6-B720-EB309DD21476}" dt="2020-01-26T12:03:21.413" v="16" actId="1076"/>
          <ac:picMkLst>
            <pc:docMk/>
            <pc:sldMk cId="1975772191" sldId="277"/>
            <ac:picMk id="7" creationId="{6AE73BB7-1BC2-4909-B8B1-0670B4BB22E5}"/>
          </ac:picMkLst>
        </pc:picChg>
        <pc:picChg chg="mod ord">
          <ac:chgData name="Uczniowie SP Dębe" userId="e07d8abb77c8a9c8" providerId="Windows Live" clId="Web-{4F046ABC-B5BF-49D6-B720-EB309DD21476}" dt="2020-01-26T12:01:23.132" v="3"/>
          <ac:picMkLst>
            <pc:docMk/>
            <pc:sldMk cId="1975772191" sldId="277"/>
            <ac:picMk id="8" creationId="{AA4AE948-BC49-408D-8E92-888FBE7DA589}"/>
          </ac:picMkLst>
        </pc:picChg>
        <pc:picChg chg="add mod">
          <ac:chgData name="Uczniowie SP Dębe" userId="e07d8abb77c8a9c8" providerId="Windows Live" clId="Web-{4F046ABC-B5BF-49D6-B720-EB309DD21476}" dt="2020-01-26T12:03:09.819" v="13" actId="14100"/>
          <ac:picMkLst>
            <pc:docMk/>
            <pc:sldMk cId="1975772191" sldId="277"/>
            <ac:picMk id="9" creationId="{A511A3E3-789C-44C9-A39E-75A0A999F2B5}"/>
          </ac:picMkLst>
        </pc:picChg>
        <pc:picChg chg="mod">
          <ac:chgData name="Uczniowie SP Dębe" userId="e07d8abb77c8a9c8" providerId="Windows Live" clId="Web-{4F046ABC-B5BF-49D6-B720-EB309DD21476}" dt="2020-01-26T12:01:23.132" v="3"/>
          <ac:picMkLst>
            <pc:docMk/>
            <pc:sldMk cId="1975772191" sldId="277"/>
            <ac:picMk id="10" creationId="{FB1A39AE-268E-47EB-8FBE-EB06083B1646}"/>
          </ac:picMkLst>
        </pc:picChg>
      </pc:sldChg>
      <pc:sldChg chg="addSp modSp">
        <pc:chgData name="Uczniowie SP Dębe" userId="e07d8abb77c8a9c8" providerId="Windows Live" clId="Web-{4F046ABC-B5BF-49D6-B720-EB309DD21476}" dt="2020-01-26T12:36:48.819" v="423"/>
        <pc:sldMkLst>
          <pc:docMk/>
          <pc:sldMk cId="600256316" sldId="278"/>
        </pc:sldMkLst>
        <pc:spChg chg="mod">
          <ac:chgData name="Uczniowie SP Dębe" userId="e07d8abb77c8a9c8" providerId="Windows Live" clId="Web-{4F046ABC-B5BF-49D6-B720-EB309DD21476}" dt="2020-01-26T12:26:34.408" v="241" actId="1076"/>
          <ac:spMkLst>
            <pc:docMk/>
            <pc:sldMk cId="600256316" sldId="278"/>
            <ac:spMk id="2" creationId="{CD10AD51-26A1-41FB-BF3F-7B226F4BBF39}"/>
          </ac:spMkLst>
        </pc:spChg>
        <pc:spChg chg="mod">
          <ac:chgData name="Uczniowie SP Dębe" userId="e07d8abb77c8a9c8" providerId="Windows Live" clId="Web-{4F046ABC-B5BF-49D6-B720-EB309DD21476}" dt="2020-01-26T12:26:42.221" v="243" actId="1076"/>
          <ac:spMkLst>
            <pc:docMk/>
            <pc:sldMk cId="600256316" sldId="278"/>
            <ac:spMk id="5" creationId="{53FA55F6-1212-4669-837A-E04461A59F39}"/>
          </ac:spMkLst>
        </pc:spChg>
        <pc:spChg chg="mod">
          <ac:chgData name="Uczniowie SP Dębe" userId="e07d8abb77c8a9c8" providerId="Windows Live" clId="Web-{4F046ABC-B5BF-49D6-B720-EB309DD21476}" dt="2020-01-26T12:26:19.127" v="236" actId="14100"/>
          <ac:spMkLst>
            <pc:docMk/>
            <pc:sldMk cId="600256316" sldId="278"/>
            <ac:spMk id="6" creationId="{87FCD145-F785-4107-9872-6E3516C99439}"/>
          </ac:spMkLst>
        </pc:spChg>
        <pc:spChg chg="mod">
          <ac:chgData name="Uczniowie SP Dębe" userId="e07d8abb77c8a9c8" providerId="Windows Live" clId="Web-{4F046ABC-B5BF-49D6-B720-EB309DD21476}" dt="2020-01-26T12:27:01.361" v="247" actId="14100"/>
          <ac:spMkLst>
            <pc:docMk/>
            <pc:sldMk cId="600256316" sldId="278"/>
            <ac:spMk id="12" creationId="{A78002A5-996F-47BB-9418-698034A7758A}"/>
          </ac:spMkLst>
        </pc:spChg>
        <pc:grpChg chg="add">
          <ac:chgData name="Uczniowie SP Dębe" userId="e07d8abb77c8a9c8" providerId="Windows Live" clId="Web-{4F046ABC-B5BF-49D6-B720-EB309DD21476}" dt="2020-01-26T12:36:48.819" v="423"/>
          <ac:grpSpMkLst>
            <pc:docMk/>
            <pc:sldMk cId="600256316" sldId="278"/>
            <ac:grpSpMk id="7" creationId="{7AC361A2-2BAF-4D04-8AC6-BF392DBF0EEF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87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06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03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67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5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32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51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2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99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26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1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hyperlink" Target="https://www.merriam-webster.com/dictionary/pollutin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csusa.org/resources/cars-trucks-buses-and-air-pollution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s://www.academia.edu/17284705/A_list_of_vocabulary_items_related_to_the_environment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yenglishpages.com/site_php_files/vocabulary-lesson-environment.php" TargetMode="External"/><Relationship Id="rId5" Type="http://schemas.openxmlformats.org/officeDocument/2006/relationships/hyperlink" Target="https://www.merriam-webster.com/dictionary/environment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6.png"/><Relationship Id="rId9" Type="http://schemas.openxmlformats.org/officeDocument/2006/relationships/hyperlink" Target="https://www.collinsdictionary.com/dictionary/english/fum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Obraz zawierający płot, zewnętrzne, trawa, zdjęcie&#10;&#10;Opis wygenerowany przy bardzo wysokim poziomie pewności">
            <a:extLst>
              <a:ext uri="{FF2B5EF4-FFF2-40B4-BE49-F238E27FC236}">
                <a16:creationId xmlns:a16="http://schemas.microsoft.com/office/drawing/2014/main" id="{FB1A39AE-268E-47EB-8FBE-EB06083B16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1" r="4" b="30118"/>
          <a:stretch/>
        </p:blipFill>
        <p:spPr>
          <a:xfrm>
            <a:off x="1" y="-6235"/>
            <a:ext cx="3255403" cy="2505456"/>
          </a:xfrm>
          <a:custGeom>
            <a:avLst/>
            <a:gdLst>
              <a:gd name="connsiteX0" fmla="*/ 0 w 3255403"/>
              <a:gd name="connsiteY0" fmla="*/ 0 h 2505456"/>
              <a:gd name="connsiteX1" fmla="*/ 3255403 w 3255403"/>
              <a:gd name="connsiteY1" fmla="*/ 0 h 2505456"/>
              <a:gd name="connsiteX2" fmla="*/ 2094477 w 3255403"/>
              <a:gd name="connsiteY2" fmla="*/ 2505456 h 2505456"/>
              <a:gd name="connsiteX3" fmla="*/ 0 w 3255403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8" name="Obraz 20" descr="Obraz zawierający trawa, zewnętrzne, przyroda, pole&#10;&#10;Opis wygenerowany przy bardzo wysokim poziomie pewności">
            <a:extLst>
              <a:ext uri="{FF2B5EF4-FFF2-40B4-BE49-F238E27FC236}">
                <a16:creationId xmlns:a16="http://schemas.microsoft.com/office/drawing/2014/main" id="{AA4AE948-BC49-408D-8E92-888FBE7DA5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8" r="-1" b="61190"/>
          <a:stretch/>
        </p:blipFill>
        <p:spPr>
          <a:xfrm>
            <a:off x="7381876" y="10"/>
            <a:ext cx="4810125" cy="2501827"/>
          </a:xfrm>
          <a:custGeom>
            <a:avLst/>
            <a:gdLst>
              <a:gd name="connsiteX0" fmla="*/ 1159248 w 4810125"/>
              <a:gd name="connsiteY0" fmla="*/ 0 h 2501837"/>
              <a:gd name="connsiteX1" fmla="*/ 4810125 w 4810125"/>
              <a:gd name="connsiteY1" fmla="*/ 0 h 2501837"/>
              <a:gd name="connsiteX2" fmla="*/ 4810125 w 4810125"/>
              <a:gd name="connsiteY2" fmla="*/ 2501837 h 2501837"/>
              <a:gd name="connsiteX3" fmla="*/ 0 w 4810125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6" name="Obraz 11" descr="Obraz zawierający płot, trawa, zewnętrzne, budynek&#10;&#10;Opis wygenerowany przy bardzo wysokim poziomie pewności">
            <a:extLst>
              <a:ext uri="{FF2B5EF4-FFF2-40B4-BE49-F238E27FC236}">
                <a16:creationId xmlns:a16="http://schemas.microsoft.com/office/drawing/2014/main" id="{CC8D3BDF-CC32-4B5C-8249-CD9B6F0730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50" r="6" b="13897"/>
          <a:stretch/>
        </p:blipFill>
        <p:spPr>
          <a:xfrm>
            <a:off x="4675537" y="-6235"/>
            <a:ext cx="3677817" cy="2505456"/>
          </a:xfrm>
          <a:custGeom>
            <a:avLst/>
            <a:gdLst>
              <a:gd name="connsiteX0" fmla="*/ 1160926 w 3677817"/>
              <a:gd name="connsiteY0" fmla="*/ 0 h 2505456"/>
              <a:gd name="connsiteX1" fmla="*/ 3677817 w 3677817"/>
              <a:gd name="connsiteY1" fmla="*/ 0 h 2505456"/>
              <a:gd name="connsiteX2" fmla="*/ 2516891 w 3677817"/>
              <a:gd name="connsiteY2" fmla="*/ 2505456 h 2505456"/>
              <a:gd name="connsiteX3" fmla="*/ 0 w 3677817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3" name="Obraz 4" descr="Obraz zawierający budynek, zdjęcie, stare, pokryte&#10;&#10;Opis wygenerowany przy bardzo wysokim poziomie pewności">
            <a:extLst>
              <a:ext uri="{FF2B5EF4-FFF2-40B4-BE49-F238E27FC236}">
                <a16:creationId xmlns:a16="http://schemas.microsoft.com/office/drawing/2014/main" id="{8EB4C22E-3C10-4970-A497-7487FF88D3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251" r="-2" b="-2"/>
          <a:stretch/>
        </p:blipFill>
        <p:spPr>
          <a:xfrm>
            <a:off x="1" y="2660089"/>
            <a:ext cx="7122523" cy="4197911"/>
          </a:xfrm>
          <a:custGeom>
            <a:avLst/>
            <a:gdLst>
              <a:gd name="connsiteX0" fmla="*/ 0 w 7122523"/>
              <a:gd name="connsiteY0" fmla="*/ 0 h 4197911"/>
              <a:gd name="connsiteX1" fmla="*/ 7122523 w 7122523"/>
              <a:gd name="connsiteY1" fmla="*/ 0 h 4197911"/>
              <a:gd name="connsiteX2" fmla="*/ 5177382 w 7122523"/>
              <a:gd name="connsiteY2" fmla="*/ 4197911 h 4197911"/>
              <a:gd name="connsiteX3" fmla="*/ 5171159 w 7122523"/>
              <a:gd name="connsiteY3" fmla="*/ 4197911 h 4197911"/>
              <a:gd name="connsiteX4" fmla="*/ 3981368 w 7122523"/>
              <a:gd name="connsiteY4" fmla="*/ 4197911 h 4197911"/>
              <a:gd name="connsiteX5" fmla="*/ 2331323 w 7122523"/>
              <a:gd name="connsiteY5" fmla="*/ 4197911 h 4197911"/>
              <a:gd name="connsiteX6" fmla="*/ 0 w 7122523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0"/>
                </a:moveTo>
                <a:lnTo>
                  <a:pt x="7122523" y="0"/>
                </a:lnTo>
                <a:lnTo>
                  <a:pt x="5177382" y="4197911"/>
                </a:lnTo>
                <a:lnTo>
                  <a:pt x="5171159" y="4197911"/>
                </a:lnTo>
                <a:lnTo>
                  <a:pt x="3981368" y="4197911"/>
                </a:lnTo>
                <a:lnTo>
                  <a:pt x="2331323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15" name="Freeform 43">
            <a:extLst>
              <a:ext uri="{FF2B5EF4-FFF2-40B4-BE49-F238E27FC236}">
                <a16:creationId xmlns:a16="http://schemas.microsoft.com/office/drawing/2014/main" id="{AAD8F19F-4A55-467B-BED0-8837659A9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53050" y="2660089"/>
            <a:ext cx="6838950" cy="4197911"/>
          </a:xfrm>
          <a:custGeom>
            <a:avLst/>
            <a:gdLst>
              <a:gd name="connsiteX0" fmla="*/ 4893809 w 6838950"/>
              <a:gd name="connsiteY0" fmla="*/ 0 h 4197911"/>
              <a:gd name="connsiteX1" fmla="*/ 4887586 w 6838950"/>
              <a:gd name="connsiteY1" fmla="*/ 0 h 4197911"/>
              <a:gd name="connsiteX2" fmla="*/ 3697795 w 6838950"/>
              <a:gd name="connsiteY2" fmla="*/ 0 h 4197911"/>
              <a:gd name="connsiteX3" fmla="*/ 2047750 w 6838950"/>
              <a:gd name="connsiteY3" fmla="*/ 0 h 4197911"/>
              <a:gd name="connsiteX4" fmla="*/ 0 w 6838950"/>
              <a:gd name="connsiteY4" fmla="*/ 0 h 4197911"/>
              <a:gd name="connsiteX5" fmla="*/ 0 w 6838950"/>
              <a:gd name="connsiteY5" fmla="*/ 4197911 h 4197911"/>
              <a:gd name="connsiteX6" fmla="*/ 6838950 w 6838950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4197911">
                <a:moveTo>
                  <a:pt x="4893809" y="0"/>
                </a:moveTo>
                <a:lnTo>
                  <a:pt x="4887586" y="0"/>
                </a:lnTo>
                <a:lnTo>
                  <a:pt x="3697795" y="0"/>
                </a:lnTo>
                <a:lnTo>
                  <a:pt x="2047750" y="0"/>
                </a:lnTo>
                <a:lnTo>
                  <a:pt x="0" y="0"/>
                </a:lnTo>
                <a:lnTo>
                  <a:pt x="0" y="4197911"/>
                </a:lnTo>
                <a:lnTo>
                  <a:pt x="6838950" y="4197911"/>
                </a:lnTo>
                <a:close/>
              </a:path>
            </a:pathLst>
          </a:custGeom>
          <a:solidFill>
            <a:srgbClr val="545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0835A2C-FA3E-42EB-BD0C-D6EED062485B}"/>
              </a:ext>
            </a:extLst>
          </p:cNvPr>
          <p:cNvSpPr txBox="1"/>
          <p:nvPr/>
        </p:nvSpPr>
        <p:spPr>
          <a:xfrm>
            <a:off x="6619164" y="4189864"/>
            <a:ext cx="4997354" cy="216387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ENVIRONMENTAL 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DICTIONARY</a:t>
            </a:r>
          </a:p>
        </p:txBody>
      </p:sp>
      <p:pic>
        <p:nvPicPr>
          <p:cNvPr id="7" name="Obraz 10">
            <a:extLst>
              <a:ext uri="{FF2B5EF4-FFF2-40B4-BE49-F238E27FC236}">
                <a16:creationId xmlns:a16="http://schemas.microsoft.com/office/drawing/2014/main" id="{6AE73BB7-1BC2-4909-B8B1-0670B4BB22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7977" y="286555"/>
            <a:ext cx="1691074" cy="1705452"/>
          </a:xfrm>
          <a:prstGeom prst="rect">
            <a:avLst/>
          </a:prstGeom>
        </p:spPr>
      </p:pic>
      <p:pic>
        <p:nvPicPr>
          <p:cNvPr id="9" name="Obraz 6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id="{A511A3E3-789C-44C9-A39E-75A0A999F2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3361" y="2057925"/>
            <a:ext cx="2179943" cy="42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7219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6BF225-DD7A-5C4D-AAE4-367984965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70" y="5622944"/>
            <a:ext cx="3846158" cy="433472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>
                <a:latin typeface="Times New Roman"/>
                <a:cs typeface="Arial"/>
              </a:rPr>
              <a:t>NAURAL RESOURCES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92D03E-1569-1F41-AA1F-9CF50DD61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026" y="6026553"/>
            <a:ext cx="10307917" cy="5201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1200" err="1">
                <a:latin typeface="Times New Roman"/>
                <a:ea typeface="+mn-lt"/>
                <a:cs typeface="+mn-lt"/>
              </a:rPr>
              <a:t>natural</a:t>
            </a:r>
            <a:r>
              <a:rPr lang="pl-PL" sz="1200" dirty="0">
                <a:latin typeface="Times New Roman"/>
                <a:ea typeface="+mn-lt"/>
                <a:cs typeface="+mn-lt"/>
              </a:rPr>
              <a:t> </a:t>
            </a:r>
            <a:r>
              <a:rPr lang="pl-PL" sz="1200" err="1">
                <a:latin typeface="Times New Roman"/>
                <a:ea typeface="+mn-lt"/>
                <a:cs typeface="+mn-lt"/>
              </a:rPr>
              <a:t>resources</a:t>
            </a:r>
            <a:r>
              <a:rPr lang="pl-PL" sz="1200" i="1" dirty="0">
                <a:latin typeface="Times New Roman"/>
                <a:ea typeface="+mn-lt"/>
                <a:cs typeface="+mn-lt"/>
              </a:rPr>
              <a:t> </a:t>
            </a:r>
            <a:r>
              <a:rPr lang="pl-PL" sz="1200" i="1" err="1">
                <a:latin typeface="Times New Roman"/>
                <a:ea typeface="+mn-lt"/>
                <a:cs typeface="+mn-lt"/>
              </a:rPr>
              <a:t>plural</a:t>
            </a:r>
            <a:r>
              <a:rPr lang="pl-PL" sz="1200" dirty="0">
                <a:latin typeface="Times New Roman"/>
                <a:ea typeface="+mn-lt"/>
                <a:cs typeface="+mn-lt"/>
              </a:rPr>
              <a:t> : </a:t>
            </a:r>
            <a:r>
              <a:rPr lang="pl-PL" sz="1200" err="1">
                <a:latin typeface="Times New Roman"/>
                <a:ea typeface="+mn-lt"/>
                <a:cs typeface="+mn-lt"/>
              </a:rPr>
              <a:t>industrial</a:t>
            </a:r>
            <a:r>
              <a:rPr lang="pl-PL" sz="1200" dirty="0">
                <a:latin typeface="Times New Roman"/>
                <a:ea typeface="+mn-lt"/>
                <a:cs typeface="+mn-lt"/>
              </a:rPr>
              <a:t> materials and </a:t>
            </a:r>
            <a:r>
              <a:rPr lang="pl-PL" sz="1200" err="1">
                <a:latin typeface="Times New Roman"/>
                <a:ea typeface="+mn-lt"/>
                <a:cs typeface="+mn-lt"/>
              </a:rPr>
              <a:t>capacities</a:t>
            </a:r>
            <a:r>
              <a:rPr lang="pl-PL" sz="1200" dirty="0">
                <a:latin typeface="Times New Roman"/>
                <a:ea typeface="+mn-lt"/>
                <a:cs typeface="+mn-lt"/>
              </a:rPr>
              <a:t> (</a:t>
            </a:r>
            <a:r>
              <a:rPr lang="pl-PL" sz="1200" err="1">
                <a:latin typeface="Times New Roman"/>
                <a:ea typeface="+mn-lt"/>
                <a:cs typeface="+mn-lt"/>
              </a:rPr>
              <a:t>such</a:t>
            </a:r>
            <a:r>
              <a:rPr lang="pl-PL" sz="1200" dirty="0">
                <a:latin typeface="Times New Roman"/>
                <a:ea typeface="+mn-lt"/>
                <a:cs typeface="+mn-lt"/>
              </a:rPr>
              <a:t> as </a:t>
            </a:r>
            <a:r>
              <a:rPr lang="pl-PL" sz="1200" err="1">
                <a:latin typeface="Times New Roman"/>
                <a:ea typeface="+mn-lt"/>
                <a:cs typeface="+mn-lt"/>
              </a:rPr>
              <a:t>mineral</a:t>
            </a:r>
            <a:r>
              <a:rPr lang="pl-PL" sz="1200" dirty="0">
                <a:latin typeface="Times New Roman"/>
                <a:ea typeface="+mn-lt"/>
                <a:cs typeface="+mn-lt"/>
              </a:rPr>
              <a:t> </a:t>
            </a:r>
            <a:r>
              <a:rPr lang="pl-PL" sz="1200" err="1">
                <a:latin typeface="Times New Roman"/>
                <a:ea typeface="+mn-lt"/>
                <a:cs typeface="+mn-lt"/>
              </a:rPr>
              <a:t>deposits</a:t>
            </a:r>
            <a:r>
              <a:rPr lang="pl-PL" sz="1200" dirty="0">
                <a:latin typeface="Times New Roman"/>
                <a:ea typeface="+mn-lt"/>
                <a:cs typeface="+mn-lt"/>
              </a:rPr>
              <a:t> and </a:t>
            </a:r>
            <a:r>
              <a:rPr lang="pl-PL" sz="1200" err="1">
                <a:latin typeface="Times New Roman"/>
                <a:ea typeface="+mn-lt"/>
                <a:cs typeface="+mn-lt"/>
              </a:rPr>
              <a:t>waterpower</a:t>
            </a:r>
            <a:r>
              <a:rPr lang="pl-PL" sz="1200" dirty="0">
                <a:latin typeface="Times New Roman"/>
                <a:ea typeface="+mn-lt"/>
                <a:cs typeface="+mn-lt"/>
              </a:rPr>
              <a:t>) </a:t>
            </a:r>
            <a:r>
              <a:rPr lang="pl-PL" sz="1200" err="1">
                <a:latin typeface="Times New Roman"/>
                <a:ea typeface="+mn-lt"/>
                <a:cs typeface="+mn-lt"/>
              </a:rPr>
              <a:t>supplied</a:t>
            </a:r>
            <a:r>
              <a:rPr lang="pl-PL" sz="1200" dirty="0">
                <a:latin typeface="Times New Roman"/>
                <a:ea typeface="+mn-lt"/>
                <a:cs typeface="+mn-lt"/>
              </a:rPr>
              <a:t> by </a:t>
            </a:r>
            <a:r>
              <a:rPr lang="pl-PL" sz="1200" err="1">
                <a:latin typeface="Times New Roman"/>
                <a:ea typeface="+mn-lt"/>
                <a:cs typeface="+mn-lt"/>
              </a:rPr>
              <a:t>nature</a:t>
            </a:r>
            <a:endParaRPr lang="pl-PL" sz="1200">
              <a:latin typeface="Times New Roman"/>
              <a:cs typeface="Times New Roman"/>
            </a:endParaRPr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id="{5658D604-6034-BA44-8656-A648962CB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5575" y="10194324"/>
            <a:ext cx="1052898" cy="140386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6448F79-BFBE-4A81-BC58-D522F215494D}"/>
              </a:ext>
            </a:extLst>
          </p:cNvPr>
          <p:cNvSpPr txBox="1"/>
          <p:nvPr/>
        </p:nvSpPr>
        <p:spPr>
          <a:xfrm>
            <a:off x="940675" y="2911365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Times New Roman"/>
                <a:cs typeface="Times New Roman"/>
              </a:rPr>
              <a:t>ENVIRONMENT</a:t>
            </a:r>
            <a:endParaRPr lang="en-US" sz="2000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8389A51-19F1-4C7E-A0BC-FD0441454486}"/>
              </a:ext>
            </a:extLst>
          </p:cNvPr>
          <p:cNvSpPr txBox="1"/>
          <p:nvPr/>
        </p:nvSpPr>
        <p:spPr>
          <a:xfrm>
            <a:off x="944644" y="3252952"/>
            <a:ext cx="1094424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>
                <a:latin typeface="Times New Roman"/>
                <a:ea typeface="+mn-lt"/>
                <a:cs typeface="Times New Roman"/>
              </a:rPr>
              <a:t>The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complex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of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physical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,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chemical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, and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biotic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factors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(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such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as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climate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,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soil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, and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living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things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)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that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act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upon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an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organism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</a:t>
            </a:r>
          </a:p>
          <a:p>
            <a:r>
              <a:rPr lang="pl-PL" sz="1200" dirty="0" err="1">
                <a:latin typeface="Times New Roman"/>
                <a:ea typeface="+mn-lt"/>
                <a:cs typeface="Times New Roman"/>
              </a:rPr>
              <a:t>or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an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ecological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community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and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ultimately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determine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its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form and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survival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.</a:t>
            </a:r>
            <a:endParaRPr lang="pl-PL" sz="1200">
              <a:latin typeface="Times New Roman"/>
              <a:cs typeface="Times New Roman"/>
            </a:endParaRPr>
          </a:p>
        </p:txBody>
      </p:sp>
      <p:pic>
        <p:nvPicPr>
          <p:cNvPr id="14" name="Obraz 10" descr="Obraz zawierający rysunek, żywność, stół&#10;&#10;Opis wygenerowany przy bardzo wysokim poziomie pewności">
            <a:extLst>
              <a:ext uri="{FF2B5EF4-FFF2-40B4-BE49-F238E27FC236}">
                <a16:creationId xmlns:a16="http://schemas.microsoft.com/office/drawing/2014/main" id="{4F2A3433-EE4E-4CF1-9E33-4415882EB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48" y="315310"/>
            <a:ext cx="972207" cy="972207"/>
          </a:xfrm>
          <a:prstGeom prst="rect">
            <a:avLst/>
          </a:prstGeom>
        </p:spPr>
      </p:pic>
      <p:pic>
        <p:nvPicPr>
          <p:cNvPr id="5" name="Obraz 6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id="{92BDCBDF-6FA9-4715-BC35-2F25AE310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663" y="318265"/>
            <a:ext cx="2884433" cy="585295"/>
          </a:xfrm>
          <a:prstGeom prst="rect">
            <a:avLst/>
          </a:prstGeom>
        </p:spPr>
      </p:pic>
      <p:pic>
        <p:nvPicPr>
          <p:cNvPr id="12" name="Obraz 12" descr="Obraz zawierający skała, skaliste, zewnętrzne, pokryte&#10;&#10;Opis wygenerowany przy bardzo wysokim poziomie pewności">
            <a:extLst>
              <a:ext uri="{FF2B5EF4-FFF2-40B4-BE49-F238E27FC236}">
                <a16:creationId xmlns:a16="http://schemas.microsoft.com/office/drawing/2014/main" id="{FB61D0A8-9FD5-4027-B05C-7A82F2AE12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9469" y="3796494"/>
            <a:ext cx="4056993" cy="2181631"/>
          </a:xfrm>
          <a:prstGeom prst="rect">
            <a:avLst/>
          </a:prstGeom>
        </p:spPr>
      </p:pic>
      <p:pic>
        <p:nvPicPr>
          <p:cNvPr id="9" name="Obraz 9" descr="Obraz zawierający woda, jezioro, rzeka, łódź&#10;&#10;Opis wygenerowany przy bardzo wysokim poziomie pewności">
            <a:extLst>
              <a:ext uri="{FF2B5EF4-FFF2-40B4-BE49-F238E27FC236}">
                <a16:creationId xmlns:a16="http://schemas.microsoft.com/office/drawing/2014/main" id="{CAAC14AC-E454-4857-A4C0-3A149CF8F4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9141" y="1034119"/>
            <a:ext cx="3952545" cy="2214726"/>
          </a:xfrm>
          <a:prstGeom prst="rect">
            <a:avLst/>
          </a:prstGeom>
        </p:spPr>
      </p:pic>
      <p:grpSp>
        <p:nvGrpSpPr>
          <p:cNvPr id="13" name="Grupa 12">
            <a:extLst>
              <a:ext uri="{FF2B5EF4-FFF2-40B4-BE49-F238E27FC236}">
                <a16:creationId xmlns:a16="http://schemas.microsoft.com/office/drawing/2014/main" id="{F3C6FC76-ECC4-4894-8290-19060E2B0D16}"/>
              </a:ext>
            </a:extLst>
          </p:cNvPr>
          <p:cNvGrpSpPr/>
          <p:nvPr/>
        </p:nvGrpSpPr>
        <p:grpSpPr>
          <a:xfrm>
            <a:off x="9585436" y="316580"/>
            <a:ext cx="2231565" cy="1683085"/>
            <a:chOff x="9585436" y="316580"/>
            <a:chExt cx="2231565" cy="1683085"/>
          </a:xfrm>
        </p:grpSpPr>
        <p:pic>
          <p:nvPicPr>
            <p:cNvPr id="11" name="Obraz 4" descr="Obraz zawierający budynek, zdjęcie, stare, pokryte&#10;&#10;Opis wygenerowany przy bardzo wysokim poziomie pewności">
              <a:extLst>
                <a:ext uri="{FF2B5EF4-FFF2-40B4-BE49-F238E27FC236}">
                  <a16:creationId xmlns:a16="http://schemas.microsoft.com/office/drawing/2014/main" id="{50A22B54-0983-44F7-B2C5-A59991896E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6251" r="-2" b="-2"/>
            <a:stretch/>
          </p:blipFill>
          <p:spPr>
            <a:xfrm>
              <a:off x="9661585" y="316580"/>
              <a:ext cx="2090449" cy="119304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40319C8E-5DE0-4A3E-AB57-1E69E4229860}"/>
                </a:ext>
              </a:extLst>
            </p:cNvPr>
            <p:cNvSpPr txBox="1"/>
            <p:nvPr/>
          </p:nvSpPr>
          <p:spPr>
            <a:xfrm>
              <a:off x="9585436" y="1599555"/>
              <a:ext cx="2231565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pl-PL" sz="1000" b="1" dirty="0">
                  <a:latin typeface="Arial Black"/>
                  <a:cs typeface="Times New Roman"/>
                </a:rPr>
                <a:t>Zespół Szkolno-Przedszkolny </a:t>
              </a:r>
              <a:endParaRPr lang="pl-PL" sz="1000" b="1">
                <a:latin typeface="Arial Black"/>
                <a:cs typeface="Calibri"/>
              </a:endParaRPr>
            </a:p>
            <a:p>
              <a:pPr algn="ctr"/>
              <a:r>
                <a:rPr lang="pl-PL" sz="1000" b="1" dirty="0">
                  <a:latin typeface="Arial Black"/>
                  <a:cs typeface="Times New Roman"/>
                </a:rPr>
                <a:t>w Dębem, POLAND</a:t>
              </a:r>
              <a:endParaRPr lang="pl-PL" sz="1000" b="1" dirty="0">
                <a:latin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820197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C03C74-DA54-4DA8-8A1E-13D3C8ABA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967" y="3034371"/>
            <a:ext cx="2060558" cy="350846"/>
          </a:xfrm>
        </p:spPr>
        <p:txBody>
          <a:bodyPr>
            <a:noAutofit/>
          </a:bodyPr>
          <a:lstStyle/>
          <a:p>
            <a:pPr algn="l"/>
            <a:r>
              <a:rPr lang="pl-PL" sz="2000" b="1" dirty="0">
                <a:latin typeface="Times New Roman"/>
                <a:cs typeface="Calibri Light"/>
              </a:rPr>
              <a:t>POLLUTION </a:t>
            </a:r>
            <a:endParaRPr lang="pl-PL" sz="2000" b="1" dirty="0">
              <a:latin typeface="Times New Roman"/>
              <a:cs typeface="Times New Roman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19D4577-FA81-4AD6-A4F8-F30F468B2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5110" y="3432892"/>
            <a:ext cx="10778626" cy="4839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110000"/>
              </a:lnSpc>
            </a:pPr>
            <a:r>
              <a:rPr lang="pl-PL" sz="1200" dirty="0">
                <a:latin typeface="Times New Roman"/>
                <a:ea typeface="+mn-lt"/>
                <a:cs typeface="Times New Roman"/>
              </a:rPr>
              <a:t>The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action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of </a:t>
            </a:r>
            <a:r>
              <a:rPr lang="pl-PL" sz="1200" dirty="0">
                <a:latin typeface="Times New Roman"/>
                <a:ea typeface="+mn-lt"/>
                <a:cs typeface="Times New Roman"/>
                <a:hlinkClick r:id="rId2"/>
              </a:rPr>
              <a:t>polluting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 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especially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by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environmental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contamination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with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man-made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waste</a:t>
            </a:r>
            <a:endParaRPr lang="pl-PL" sz="1200" dirty="0">
              <a:latin typeface="Times New Roman"/>
              <a:cs typeface="Times New Roman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DEFC87-623B-4E7F-91F3-8EFA93F1CEDC}"/>
              </a:ext>
            </a:extLst>
          </p:cNvPr>
          <p:cNvSpPr txBox="1"/>
          <p:nvPr/>
        </p:nvSpPr>
        <p:spPr>
          <a:xfrm>
            <a:off x="857986" y="5950333"/>
            <a:ext cx="1057301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 err="1">
                <a:latin typeface="Times New Roman"/>
                <a:ea typeface="+mn-lt"/>
                <a:cs typeface="Times New Roman"/>
              </a:rPr>
              <a:t>An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increase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in the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earth's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atmospheric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and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oceanic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temperatures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widely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predicted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to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occur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due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to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an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increase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in the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greenhouse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effect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resulting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especially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from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pollution</a:t>
            </a:r>
            <a:endParaRPr lang="pl-PL" sz="1200" dirty="0" err="1">
              <a:latin typeface="Times New Roman"/>
              <a:cs typeface="Times New Roman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620041F-3897-4F40-9DC0-1618EA3C9EB6}"/>
              </a:ext>
            </a:extLst>
          </p:cNvPr>
          <p:cNvSpPr txBox="1"/>
          <p:nvPr/>
        </p:nvSpPr>
        <p:spPr>
          <a:xfrm>
            <a:off x="861848" y="5512675"/>
            <a:ext cx="271692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Times New Roman"/>
                <a:cs typeface="Times New Roman"/>
              </a:rPr>
              <a:t>GLOBAL WARMING </a:t>
            </a:r>
            <a:endParaRPr lang="en-US" sz="2000">
              <a:cs typeface="Calibri"/>
            </a:endParaRPr>
          </a:p>
        </p:txBody>
      </p:sp>
      <p:pic>
        <p:nvPicPr>
          <p:cNvPr id="17" name="Obraz 10" descr="Obraz zawierający rysunek, żywność, stół&#10;&#10;Opis wygenerowany przy bardzo wysokim poziomie pewności">
            <a:extLst>
              <a:ext uri="{FF2B5EF4-FFF2-40B4-BE49-F238E27FC236}">
                <a16:creationId xmlns:a16="http://schemas.microsoft.com/office/drawing/2014/main" id="{92090855-B4CF-44D9-9C73-3A81ED65F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95" y="315310"/>
            <a:ext cx="972207" cy="972207"/>
          </a:xfrm>
          <a:prstGeom prst="rect">
            <a:avLst/>
          </a:prstGeom>
        </p:spPr>
      </p:pic>
      <p:pic>
        <p:nvPicPr>
          <p:cNvPr id="6" name="Obraz 8" descr="Obraz zawierający dym, pociąg, zewnętrzne, nadejście&#10;&#10;Opis wygenerowany przy bardzo wysokim poziomie pewności">
            <a:extLst>
              <a:ext uri="{FF2B5EF4-FFF2-40B4-BE49-F238E27FC236}">
                <a16:creationId xmlns:a16="http://schemas.microsoft.com/office/drawing/2014/main" id="{45AED776-F701-4EB2-948A-032EA1C57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113" y="1240221"/>
            <a:ext cx="3948665" cy="2065282"/>
          </a:xfrm>
          <a:prstGeom prst="rect">
            <a:avLst/>
          </a:prstGeom>
        </p:spPr>
      </p:pic>
      <p:pic>
        <p:nvPicPr>
          <p:cNvPr id="10" name="Obraz 10" descr="Obraz zawierający gwiazdka, góra&#10;&#10;Opis wygenerowany przy bardzo wysokim poziomie pewności">
            <a:extLst>
              <a:ext uri="{FF2B5EF4-FFF2-40B4-BE49-F238E27FC236}">
                <a16:creationId xmlns:a16="http://schemas.microsoft.com/office/drawing/2014/main" id="{6A5D15BA-772C-4A06-812E-449F9D3EE2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9114" y="3791607"/>
            <a:ext cx="4004218" cy="2007475"/>
          </a:xfrm>
          <a:prstGeom prst="rect">
            <a:avLst/>
          </a:prstGeom>
        </p:spPr>
      </p:pic>
      <p:pic>
        <p:nvPicPr>
          <p:cNvPr id="12" name="Obraz 6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id="{E8E3269A-DC06-4B4C-91A9-23D19A14F8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3663" y="318265"/>
            <a:ext cx="2884433" cy="585295"/>
          </a:xfrm>
          <a:prstGeom prst="rect">
            <a:avLst/>
          </a:prstGeom>
        </p:spPr>
      </p:pic>
      <p:grpSp>
        <p:nvGrpSpPr>
          <p:cNvPr id="4" name="Grupa 3">
            <a:extLst>
              <a:ext uri="{FF2B5EF4-FFF2-40B4-BE49-F238E27FC236}">
                <a16:creationId xmlns:a16="http://schemas.microsoft.com/office/drawing/2014/main" id="{937D462A-E000-4D99-B841-9390F02E5CB5}"/>
              </a:ext>
            </a:extLst>
          </p:cNvPr>
          <p:cNvGrpSpPr/>
          <p:nvPr/>
        </p:nvGrpSpPr>
        <p:grpSpPr>
          <a:xfrm>
            <a:off x="9585436" y="316580"/>
            <a:ext cx="2231565" cy="1683085"/>
            <a:chOff x="9585436" y="316580"/>
            <a:chExt cx="2231565" cy="1683085"/>
          </a:xfrm>
        </p:grpSpPr>
        <p:pic>
          <p:nvPicPr>
            <p:cNvPr id="13" name="Obraz 4" descr="Obraz zawierający budynek, zdjęcie, stare, pokryte&#10;&#10;Opis wygenerowany przy bardzo wysokim poziomie pewności">
              <a:extLst>
                <a:ext uri="{FF2B5EF4-FFF2-40B4-BE49-F238E27FC236}">
                  <a16:creationId xmlns:a16="http://schemas.microsoft.com/office/drawing/2014/main" id="{F4198256-DBE4-40A8-8207-DF21E02B98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6251" r="-2" b="-2"/>
            <a:stretch/>
          </p:blipFill>
          <p:spPr>
            <a:xfrm>
              <a:off x="9661585" y="316580"/>
              <a:ext cx="2090449" cy="119304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id="{3AFA5E88-28F0-4DB0-A562-DE836F5E4E10}"/>
                </a:ext>
              </a:extLst>
            </p:cNvPr>
            <p:cNvSpPr txBox="1"/>
            <p:nvPr/>
          </p:nvSpPr>
          <p:spPr>
            <a:xfrm>
              <a:off x="9585436" y="1599555"/>
              <a:ext cx="2231565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pl-PL" sz="1000" b="1" dirty="0">
                  <a:latin typeface="Arial Black"/>
                  <a:cs typeface="Times New Roman"/>
                </a:rPr>
                <a:t>Zespół Szkolno-Przedszkolny </a:t>
              </a:r>
              <a:endParaRPr lang="pl-PL" sz="1000" b="1">
                <a:latin typeface="Arial Black"/>
                <a:cs typeface="Calibri"/>
              </a:endParaRPr>
            </a:p>
            <a:p>
              <a:pPr algn="ctr"/>
              <a:r>
                <a:rPr lang="pl-PL" sz="1000" b="1" dirty="0">
                  <a:latin typeface="Arial Black"/>
                  <a:cs typeface="Times New Roman"/>
                </a:rPr>
                <a:t>w Dębem, POLAND</a:t>
              </a:r>
              <a:endParaRPr lang="pl-PL" sz="1000" b="1" dirty="0">
                <a:latin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431176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BC52F12-164A-45CF-8237-F0AA526D0D36}"/>
              </a:ext>
            </a:extLst>
          </p:cNvPr>
          <p:cNvSpPr txBox="1"/>
          <p:nvPr/>
        </p:nvSpPr>
        <p:spPr>
          <a:xfrm>
            <a:off x="821938" y="2966397"/>
            <a:ext cx="130546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Times New Roman"/>
                <a:cs typeface="Times New Roman"/>
              </a:rPr>
              <a:t>WASTE</a:t>
            </a:r>
            <a:r>
              <a:rPr lang="pl-PL" sz="2000" b="1" i="1" dirty="0">
                <a:latin typeface="Times New Roman"/>
                <a:cs typeface="Times New Roman"/>
              </a:rPr>
              <a:t>​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EABA9B5-C745-4873-B09C-879C880F6E69}"/>
              </a:ext>
            </a:extLst>
          </p:cNvPr>
          <p:cNvSpPr txBox="1"/>
          <p:nvPr/>
        </p:nvSpPr>
        <p:spPr>
          <a:xfrm>
            <a:off x="927540" y="3374912"/>
            <a:ext cx="1105950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Unwanted matter or material of any type, which is often left after useful substances or parts have been removed.</a:t>
            </a:r>
            <a:endParaRPr lang="pl-PL" sz="1200" dirty="0">
              <a:latin typeface="Times New Roman"/>
              <a:cs typeface="Times New Roman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D57EC51-3BD2-45CA-B41B-C77D31FB270A}"/>
              </a:ext>
            </a:extLst>
          </p:cNvPr>
          <p:cNvSpPr txBox="1"/>
          <p:nvPr/>
        </p:nvSpPr>
        <p:spPr>
          <a:xfrm>
            <a:off x="965713" y="5543909"/>
            <a:ext cx="307164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Times New Roman"/>
                <a:cs typeface="Times New Roman"/>
              </a:rPr>
              <a:t>BIODEGRADABLE</a:t>
            </a:r>
            <a:endParaRPr lang="en-US" sz="2000" b="1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25F335A-9770-493F-A6F5-1EF990A38A29}"/>
              </a:ext>
            </a:extLst>
          </p:cNvPr>
          <p:cNvSpPr txBox="1"/>
          <p:nvPr/>
        </p:nvSpPr>
        <p:spPr>
          <a:xfrm>
            <a:off x="927538" y="5995556"/>
            <a:ext cx="1099381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Able to decay naturally and harmlessly.</a:t>
            </a:r>
            <a:r>
              <a:rPr lang="pl-PL" sz="1200" dirty="0">
                <a:latin typeface="Times New Roman"/>
                <a:cs typeface="Times New Roman"/>
              </a:rPr>
              <a:t>​ </a:t>
            </a:r>
            <a:r>
              <a:rPr lang="en-US" sz="1200" dirty="0">
                <a:latin typeface="Times New Roman"/>
                <a:cs typeface="Times New Roman"/>
              </a:rPr>
              <a:t>Biodegradable packaging helps to limit the amount of harmful chemicals released into the atmosphere.</a:t>
            </a:r>
            <a:endParaRPr lang="pl-PL" sz="1200" dirty="0">
              <a:latin typeface="Times New Roman"/>
              <a:cs typeface="Times New Roman"/>
            </a:endParaRPr>
          </a:p>
        </p:txBody>
      </p:sp>
      <p:pic>
        <p:nvPicPr>
          <p:cNvPr id="9" name="Obraz 10" descr="Obraz zawierający rysunek, żywność, stół&#10;&#10;Opis wygenerowany przy bardzo wysokim poziomie pewności">
            <a:extLst>
              <a:ext uri="{FF2B5EF4-FFF2-40B4-BE49-F238E27FC236}">
                <a16:creationId xmlns:a16="http://schemas.microsoft.com/office/drawing/2014/main" id="{A7F9EE23-667D-4ADD-B5C9-986CA7ADE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48" y="315310"/>
            <a:ext cx="972207" cy="972207"/>
          </a:xfrm>
          <a:prstGeom prst="rect">
            <a:avLst/>
          </a:prstGeom>
        </p:spPr>
      </p:pic>
      <p:pic>
        <p:nvPicPr>
          <p:cNvPr id="7" name="Obraz 6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id="{F8CF53E7-B5DA-4F90-9559-9D6A60961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663" y="318265"/>
            <a:ext cx="2884433" cy="585295"/>
          </a:xfrm>
          <a:prstGeom prst="rect">
            <a:avLst/>
          </a:prstGeom>
        </p:spPr>
      </p:pic>
      <p:pic>
        <p:nvPicPr>
          <p:cNvPr id="6" name="Obraz 7" descr="Obraz zawierający góra, zewnętrzne, przyroda, skała&#10;&#10;Opis wygenerowany przy bardzo wysokim poziomie pewności">
            <a:extLst>
              <a:ext uri="{FF2B5EF4-FFF2-40B4-BE49-F238E27FC236}">
                <a16:creationId xmlns:a16="http://schemas.microsoft.com/office/drawing/2014/main" id="{3565993C-1567-4092-ABB4-A417CAA92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7422" y="1178964"/>
            <a:ext cx="3882257" cy="2187793"/>
          </a:xfrm>
          <a:prstGeom prst="rect">
            <a:avLst/>
          </a:prstGeom>
        </p:spPr>
      </p:pic>
      <p:pic>
        <p:nvPicPr>
          <p:cNvPr id="10" name="Obraz 10" descr="Obraz zawierający żywność, sałatka, pizza, talerz&#10;&#10;Opis wygenerowany przy bardzo wysokim poziomie pewności">
            <a:extLst>
              <a:ext uri="{FF2B5EF4-FFF2-40B4-BE49-F238E27FC236}">
                <a16:creationId xmlns:a16="http://schemas.microsoft.com/office/drawing/2014/main" id="{7311BA95-53A2-47F7-9F23-0F49540A0E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2465" y="3763690"/>
            <a:ext cx="3877133" cy="2063313"/>
          </a:xfrm>
          <a:prstGeom prst="rect">
            <a:avLst/>
          </a:prstGeom>
        </p:spPr>
      </p:pic>
      <p:grpSp>
        <p:nvGrpSpPr>
          <p:cNvPr id="8" name="Grupa 7">
            <a:extLst>
              <a:ext uri="{FF2B5EF4-FFF2-40B4-BE49-F238E27FC236}">
                <a16:creationId xmlns:a16="http://schemas.microsoft.com/office/drawing/2014/main" id="{4D97A2EB-2FC0-4B28-8865-11EB46584913}"/>
              </a:ext>
            </a:extLst>
          </p:cNvPr>
          <p:cNvGrpSpPr/>
          <p:nvPr/>
        </p:nvGrpSpPr>
        <p:grpSpPr>
          <a:xfrm>
            <a:off x="9585436" y="316580"/>
            <a:ext cx="2231565" cy="1683085"/>
            <a:chOff x="9585436" y="316580"/>
            <a:chExt cx="2231565" cy="1683085"/>
          </a:xfrm>
        </p:grpSpPr>
        <p:pic>
          <p:nvPicPr>
            <p:cNvPr id="12" name="Obraz 4" descr="Obraz zawierający budynek, zdjęcie, stare, pokryte&#10;&#10;Opis wygenerowany przy bardzo wysokim poziomie pewności">
              <a:extLst>
                <a:ext uri="{FF2B5EF4-FFF2-40B4-BE49-F238E27FC236}">
                  <a16:creationId xmlns:a16="http://schemas.microsoft.com/office/drawing/2014/main" id="{5EDC8B00-A23F-4F4E-8853-525E3F9F51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6251" r="-2" b="-2"/>
            <a:stretch/>
          </p:blipFill>
          <p:spPr>
            <a:xfrm>
              <a:off x="9661585" y="316580"/>
              <a:ext cx="2090449" cy="119304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EE2A1892-7BEE-4151-A07A-C5A919EB76D3}"/>
                </a:ext>
              </a:extLst>
            </p:cNvPr>
            <p:cNvSpPr txBox="1"/>
            <p:nvPr/>
          </p:nvSpPr>
          <p:spPr>
            <a:xfrm>
              <a:off x="9585436" y="1599555"/>
              <a:ext cx="2231565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pl-PL" sz="1000" b="1" dirty="0">
                  <a:latin typeface="Arial Black"/>
                  <a:cs typeface="Times New Roman"/>
                </a:rPr>
                <a:t>Zespół Szkolno-Przedszkolny </a:t>
              </a:r>
              <a:endParaRPr lang="pl-PL" sz="1000" b="1">
                <a:latin typeface="Arial Black"/>
                <a:cs typeface="Calibri"/>
              </a:endParaRPr>
            </a:p>
            <a:p>
              <a:pPr algn="ctr"/>
              <a:r>
                <a:rPr lang="pl-PL" sz="1000" b="1" dirty="0">
                  <a:latin typeface="Arial Black"/>
                  <a:cs typeface="Times New Roman"/>
                </a:rPr>
                <a:t>w Dębem, POLAND</a:t>
              </a:r>
              <a:endParaRPr lang="pl-PL" sz="1000" b="1" dirty="0">
                <a:latin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216758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087B9A-790D-41E8-9C26-B3475637F6B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932793" y="2981435"/>
            <a:ext cx="4669221" cy="5019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pl-PL" sz="2000" b="1" dirty="0">
                <a:latin typeface="Times New Roman"/>
                <a:ea typeface="+mn-lt"/>
                <a:cs typeface="Times New Roman"/>
              </a:rPr>
              <a:t>CARBON MONOXIDE</a:t>
            </a:r>
          </a:p>
          <a:p>
            <a:pPr marL="0" indent="0">
              <a:spcBef>
                <a:spcPct val="0"/>
              </a:spcBef>
              <a:buNone/>
            </a:pPr>
            <a:endParaRPr lang="pl-PL" sz="2000">
              <a:latin typeface="Times New Roman"/>
              <a:cs typeface="Times New Roman"/>
            </a:endParaRPr>
          </a:p>
          <a:p>
            <a:endParaRPr lang="pl-PL" sz="2000">
              <a:latin typeface="Times New Roman"/>
              <a:cs typeface="Times New Roman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9D44EBB-11BA-499E-B2EB-30D4761D75F4}"/>
              </a:ext>
            </a:extLst>
          </p:cNvPr>
          <p:cNvSpPr txBox="1"/>
          <p:nvPr/>
        </p:nvSpPr>
        <p:spPr>
          <a:xfrm>
            <a:off x="927537" y="3312939"/>
            <a:ext cx="1120625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 err="1">
                <a:latin typeface="Times New Roman"/>
                <a:ea typeface="+mn-lt"/>
                <a:cs typeface="Times New Roman"/>
              </a:rPr>
              <a:t>This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odorless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,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colorless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, and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poisonous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gas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is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formed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by the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combustion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of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fossil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fuels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such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as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gasoline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and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is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emitted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primarily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from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cars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and trucks.</a:t>
            </a:r>
            <a:endParaRPr lang="pl-PL" sz="1200" dirty="0">
              <a:latin typeface="Times New Roman"/>
              <a:cs typeface="Times New Roman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6B761D3-D36B-48FB-8D41-41EEAA9CB35F}"/>
              </a:ext>
            </a:extLst>
          </p:cNvPr>
          <p:cNvSpPr txBox="1"/>
          <p:nvPr/>
        </p:nvSpPr>
        <p:spPr>
          <a:xfrm>
            <a:off x="1015786" y="5683469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Times New Roman"/>
                <a:cs typeface="Times New Roman"/>
              </a:rPr>
              <a:t>FUMES</a:t>
            </a:r>
            <a:endParaRPr lang="en-US" sz="2000" b="1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21D430F-7C18-4599-A4D2-DA7C7088885C}"/>
              </a:ext>
            </a:extLst>
          </p:cNvPr>
          <p:cNvSpPr txBox="1"/>
          <p:nvPr/>
        </p:nvSpPr>
        <p:spPr>
          <a:xfrm>
            <a:off x="980091" y="6051332"/>
            <a:ext cx="1073106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>
                <a:latin typeface="Times New Roman"/>
                <a:ea typeface="+mn-lt"/>
                <a:cs typeface="Times New Roman"/>
              </a:rPr>
              <a:t>The 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unpleasant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 and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often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 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unhealthy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 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smoke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 and 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gases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 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that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are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produced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by 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fires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 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or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by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things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such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 as chemicals, 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fuel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, 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or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 </a:t>
            </a:r>
            <a:r>
              <a:rPr lang="pl-PL" sz="1200" dirty="0" err="1">
                <a:latin typeface="Times New Roman"/>
                <a:ea typeface="+mn-lt"/>
                <a:cs typeface="Times New Roman"/>
              </a:rPr>
              <a:t>cooking</a:t>
            </a:r>
            <a:r>
              <a:rPr lang="pl-PL" sz="1200" dirty="0">
                <a:latin typeface="Times New Roman"/>
                <a:ea typeface="+mn-lt"/>
                <a:cs typeface="Times New Roman"/>
              </a:rPr>
              <a:t>.</a:t>
            </a:r>
            <a:endParaRPr lang="pl-PL" sz="1200" dirty="0">
              <a:latin typeface="Times New Roman"/>
              <a:cs typeface="Times New Roman"/>
            </a:endParaRPr>
          </a:p>
        </p:txBody>
      </p:sp>
      <p:pic>
        <p:nvPicPr>
          <p:cNvPr id="11" name="Obraz 10" descr="Obraz zawierający rysunek, żywność, stół&#10;&#10;Opis wygenerowany przy bardzo wysokim poziomie pewności">
            <a:extLst>
              <a:ext uri="{FF2B5EF4-FFF2-40B4-BE49-F238E27FC236}">
                <a16:creationId xmlns:a16="http://schemas.microsoft.com/office/drawing/2014/main" id="{0E9545AF-6821-4C1B-8337-11BA81B92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48" y="315310"/>
            <a:ext cx="972207" cy="972207"/>
          </a:xfrm>
          <a:prstGeom prst="rect">
            <a:avLst/>
          </a:prstGeom>
        </p:spPr>
      </p:pic>
      <p:pic>
        <p:nvPicPr>
          <p:cNvPr id="2" name="Obraz 6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id="{CCBEFBDE-FC26-4E3B-8D58-D52D792A4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663" y="318265"/>
            <a:ext cx="2884433" cy="585295"/>
          </a:xfrm>
          <a:prstGeom prst="rect">
            <a:avLst/>
          </a:prstGeom>
        </p:spPr>
      </p:pic>
      <p:pic>
        <p:nvPicPr>
          <p:cNvPr id="4" name="Obraz 7" descr="Obraz zawierający zewnętrzne, samochód, droga, woda&#10;&#10;Opis wygenerowany przy bardzo wysokim poziomie pewności">
            <a:extLst>
              <a:ext uri="{FF2B5EF4-FFF2-40B4-BE49-F238E27FC236}">
                <a16:creationId xmlns:a16="http://schemas.microsoft.com/office/drawing/2014/main" id="{A33B3EBA-81DF-4E8F-BD33-A7200ED07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448" y="3739026"/>
            <a:ext cx="3661603" cy="2248228"/>
          </a:xfrm>
          <a:prstGeom prst="rect">
            <a:avLst/>
          </a:prstGeom>
        </p:spPr>
      </p:pic>
      <p:pic>
        <p:nvPicPr>
          <p:cNvPr id="9" name="Obraz 9" descr="Obraz zawierający zewnętrzne, przyroda, trawa, pociąg&#10;&#10;Opis wygenerowany przy bardzo wysokim poziomie pewności">
            <a:extLst>
              <a:ext uri="{FF2B5EF4-FFF2-40B4-BE49-F238E27FC236}">
                <a16:creationId xmlns:a16="http://schemas.microsoft.com/office/drawing/2014/main" id="{DF8A3983-2208-4EEB-9C3E-78C8A439FD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1642" y="1116206"/>
            <a:ext cx="3611294" cy="2116244"/>
          </a:xfrm>
          <a:prstGeom prst="rect">
            <a:avLst/>
          </a:prstGeom>
        </p:spPr>
      </p:pic>
      <p:grpSp>
        <p:nvGrpSpPr>
          <p:cNvPr id="8" name="Grupa 7">
            <a:extLst>
              <a:ext uri="{FF2B5EF4-FFF2-40B4-BE49-F238E27FC236}">
                <a16:creationId xmlns:a16="http://schemas.microsoft.com/office/drawing/2014/main" id="{83779D57-4731-45E9-8E83-8399BE549264}"/>
              </a:ext>
            </a:extLst>
          </p:cNvPr>
          <p:cNvGrpSpPr/>
          <p:nvPr/>
        </p:nvGrpSpPr>
        <p:grpSpPr>
          <a:xfrm>
            <a:off x="9585436" y="316580"/>
            <a:ext cx="2231565" cy="1683085"/>
            <a:chOff x="9585436" y="316580"/>
            <a:chExt cx="2231565" cy="1683085"/>
          </a:xfrm>
        </p:grpSpPr>
        <p:pic>
          <p:nvPicPr>
            <p:cNvPr id="12" name="Obraz 4" descr="Obraz zawierający budynek, zdjęcie, stare, pokryte&#10;&#10;Opis wygenerowany przy bardzo wysokim poziomie pewności">
              <a:extLst>
                <a:ext uri="{FF2B5EF4-FFF2-40B4-BE49-F238E27FC236}">
                  <a16:creationId xmlns:a16="http://schemas.microsoft.com/office/drawing/2014/main" id="{58F82DB5-FB38-4E83-B982-667736EF8B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6251" r="-2" b="-2"/>
            <a:stretch/>
          </p:blipFill>
          <p:spPr>
            <a:xfrm>
              <a:off x="9661585" y="316580"/>
              <a:ext cx="2090449" cy="119304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89A9F7D3-8FEC-4231-AC00-103050F3D9CA}"/>
                </a:ext>
              </a:extLst>
            </p:cNvPr>
            <p:cNvSpPr txBox="1"/>
            <p:nvPr/>
          </p:nvSpPr>
          <p:spPr>
            <a:xfrm>
              <a:off x="9585436" y="1599555"/>
              <a:ext cx="2231565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pl-PL" sz="1000" b="1" dirty="0">
                  <a:latin typeface="Arial Black"/>
                  <a:cs typeface="Times New Roman"/>
                </a:rPr>
                <a:t>Zespół Szkolno-Przedszkolny </a:t>
              </a:r>
              <a:endParaRPr lang="pl-PL" sz="1000" b="1">
                <a:latin typeface="Arial Black"/>
                <a:cs typeface="Calibri"/>
              </a:endParaRPr>
            </a:p>
            <a:p>
              <a:pPr algn="ctr"/>
              <a:r>
                <a:rPr lang="pl-PL" sz="1000" b="1" dirty="0">
                  <a:latin typeface="Arial Black"/>
                  <a:cs typeface="Times New Roman"/>
                </a:rPr>
                <a:t>w Dębem, POLAND</a:t>
              </a:r>
              <a:endParaRPr lang="pl-PL" sz="1000" b="1" dirty="0">
                <a:latin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409243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FD113158-9EBA-429D-9404-61CBCB732AF2}"/>
              </a:ext>
            </a:extLst>
          </p:cNvPr>
          <p:cNvSpPr txBox="1"/>
          <p:nvPr/>
        </p:nvSpPr>
        <p:spPr>
          <a:xfrm>
            <a:off x="1242353" y="3032830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Times New Roman"/>
                <a:cs typeface="Times New Roman"/>
              </a:rPr>
              <a:t>EARTHQUAKE</a:t>
            </a:r>
            <a:r>
              <a:rPr lang="en-US" sz="2000" b="1" i="1" dirty="0">
                <a:latin typeface="Times New Roman"/>
                <a:cs typeface="Times New Roman"/>
              </a:rPr>
              <a:t>​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DC6E345-8BAB-49EE-8A75-0889FB977BDC}"/>
              </a:ext>
            </a:extLst>
          </p:cNvPr>
          <p:cNvSpPr txBox="1"/>
          <p:nvPr/>
        </p:nvSpPr>
        <p:spPr>
          <a:xfrm>
            <a:off x="1248550" y="3438122"/>
            <a:ext cx="1019240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Times New Roman"/>
                <a:ea typeface="+mn-lt"/>
                <a:cs typeface="Times New Roman"/>
              </a:rPr>
              <a:t>An earthquake is a shaking of the ground caused by movement of the Earth's crust.</a:t>
            </a:r>
            <a:endParaRPr lang="pl-PL" sz="1200" dirty="0">
              <a:latin typeface="Times New Roman"/>
              <a:cs typeface="Times New Roman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44CE1B5-7CFC-4020-B677-1E721FEC8218}"/>
              </a:ext>
            </a:extLst>
          </p:cNvPr>
          <p:cNvSpPr txBox="1"/>
          <p:nvPr/>
        </p:nvSpPr>
        <p:spPr>
          <a:xfrm>
            <a:off x="1242847" y="6074385"/>
            <a:ext cx="1038947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Times New Roman"/>
                <a:ea typeface="+mn-lt"/>
                <a:cs typeface="+mn-lt"/>
              </a:rPr>
              <a:t>Problem caused by increased quantities of gases such as carbon dioxide in the air. These gases trap the heat from the sun, </a:t>
            </a:r>
            <a:endParaRPr lang="pl-PL" sz="1200" dirty="0">
              <a:latin typeface="Times New Roman"/>
              <a:ea typeface="+mn-lt"/>
              <a:cs typeface="Times New Roman"/>
            </a:endParaRPr>
          </a:p>
          <a:p>
            <a:r>
              <a:rPr lang="en-US" sz="1200" dirty="0">
                <a:latin typeface="Times New Roman"/>
                <a:ea typeface="+mn-lt"/>
                <a:cs typeface="+mn-lt"/>
              </a:rPr>
              <a:t>and cause a gradual rise in the temperature of the Earth's atmosphere.</a:t>
            </a:r>
            <a:endParaRPr lang="pl-PL" sz="1200">
              <a:latin typeface="Times New Roman"/>
              <a:cs typeface="Times New Roman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FBB46CE-4D69-41B5-98A7-97DC65E54880}"/>
              </a:ext>
            </a:extLst>
          </p:cNvPr>
          <p:cNvSpPr txBox="1"/>
          <p:nvPr/>
        </p:nvSpPr>
        <p:spPr>
          <a:xfrm>
            <a:off x="1247805" y="5255866"/>
            <a:ext cx="354461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Times New Roman"/>
                <a:cs typeface="Times New Roman"/>
              </a:rPr>
              <a:t>GREENHOUSE </a:t>
            </a:r>
            <a:endParaRPr lang="en-US" sz="2000" b="1" dirty="0">
              <a:latin typeface="Calibri" panose="020F0502020204030204"/>
              <a:cs typeface="Calibri"/>
            </a:endParaRPr>
          </a:p>
          <a:p>
            <a:r>
              <a:rPr lang="en-US" sz="2000" b="1" dirty="0">
                <a:latin typeface="Times New Roman"/>
                <a:cs typeface="Times New Roman"/>
              </a:rPr>
              <a:t>EFFECT</a:t>
            </a:r>
            <a:endParaRPr lang="en-US" sz="2000" b="1" dirty="0">
              <a:cs typeface="Calibri"/>
            </a:endParaRPr>
          </a:p>
        </p:txBody>
      </p:sp>
      <p:pic>
        <p:nvPicPr>
          <p:cNvPr id="9" name="Obraz 10" descr="Obraz zawierający rysunek, żywność, stół&#10;&#10;Opis wygenerowany przy bardzo wysokim poziomie pewności">
            <a:extLst>
              <a:ext uri="{FF2B5EF4-FFF2-40B4-BE49-F238E27FC236}">
                <a16:creationId xmlns:a16="http://schemas.microsoft.com/office/drawing/2014/main" id="{56400B9F-7AB0-43AB-95CE-4F451F55D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48" y="315310"/>
            <a:ext cx="972207" cy="972207"/>
          </a:xfrm>
          <a:prstGeom prst="rect">
            <a:avLst/>
          </a:prstGeom>
        </p:spPr>
      </p:pic>
      <p:pic>
        <p:nvPicPr>
          <p:cNvPr id="6" name="Obraz 6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id="{C1D7F3D6-D403-4B0D-AAF4-1EE3F6515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663" y="318265"/>
            <a:ext cx="2884433" cy="585295"/>
          </a:xfrm>
          <a:prstGeom prst="rect">
            <a:avLst/>
          </a:prstGeom>
        </p:spPr>
      </p:pic>
      <p:pic>
        <p:nvPicPr>
          <p:cNvPr id="7" name="Obraz 7" descr="Obraz zawierający śnieg, zewnętrzne, pokryte, jazda na nartach&#10;&#10;Opis wygenerowany przy bardzo wysokim poziomie pewności">
            <a:extLst>
              <a:ext uri="{FF2B5EF4-FFF2-40B4-BE49-F238E27FC236}">
                <a16:creationId xmlns:a16="http://schemas.microsoft.com/office/drawing/2014/main" id="{056E3F42-8FF1-4732-94ED-DD7268A89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038" y="1126219"/>
            <a:ext cx="4118741" cy="2309648"/>
          </a:xfrm>
          <a:prstGeom prst="rect">
            <a:avLst/>
          </a:prstGeom>
        </p:spPr>
      </p:pic>
      <p:pic>
        <p:nvPicPr>
          <p:cNvPr id="10" name="Obraz 10" descr="Obraz zawierający żywność, stół, siedzi, miska&#10;&#10;Opis wygenerowany przy bardzo wysokim poziomie pewności">
            <a:extLst>
              <a:ext uri="{FF2B5EF4-FFF2-40B4-BE49-F238E27FC236}">
                <a16:creationId xmlns:a16="http://schemas.microsoft.com/office/drawing/2014/main" id="{BFF85CA0-EF7D-4365-A2B7-2A03E4FDD2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238" y="3804506"/>
            <a:ext cx="4108830" cy="2115536"/>
          </a:xfrm>
          <a:prstGeom prst="rect">
            <a:avLst/>
          </a:prstGeom>
        </p:spPr>
      </p:pic>
      <p:grpSp>
        <p:nvGrpSpPr>
          <p:cNvPr id="8" name="Grupa 7">
            <a:extLst>
              <a:ext uri="{FF2B5EF4-FFF2-40B4-BE49-F238E27FC236}">
                <a16:creationId xmlns:a16="http://schemas.microsoft.com/office/drawing/2014/main" id="{4BF2E541-20D9-4193-891F-798085E89960}"/>
              </a:ext>
            </a:extLst>
          </p:cNvPr>
          <p:cNvGrpSpPr/>
          <p:nvPr/>
        </p:nvGrpSpPr>
        <p:grpSpPr>
          <a:xfrm>
            <a:off x="9585436" y="316580"/>
            <a:ext cx="2231565" cy="1683085"/>
            <a:chOff x="9585436" y="316580"/>
            <a:chExt cx="2231565" cy="1683085"/>
          </a:xfrm>
        </p:grpSpPr>
        <p:pic>
          <p:nvPicPr>
            <p:cNvPr id="12" name="Obraz 4" descr="Obraz zawierający budynek, zdjęcie, stare, pokryte&#10;&#10;Opis wygenerowany przy bardzo wysokim poziomie pewności">
              <a:extLst>
                <a:ext uri="{FF2B5EF4-FFF2-40B4-BE49-F238E27FC236}">
                  <a16:creationId xmlns:a16="http://schemas.microsoft.com/office/drawing/2014/main" id="{61ED738B-FCE7-47B2-956E-6052DFA006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6251" r="-2" b="-2"/>
            <a:stretch/>
          </p:blipFill>
          <p:spPr>
            <a:xfrm>
              <a:off x="9661585" y="316580"/>
              <a:ext cx="2090449" cy="119304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89E09F6D-FE0D-40F6-B947-B95B6DABA424}"/>
                </a:ext>
              </a:extLst>
            </p:cNvPr>
            <p:cNvSpPr txBox="1"/>
            <p:nvPr/>
          </p:nvSpPr>
          <p:spPr>
            <a:xfrm>
              <a:off x="9585436" y="1599555"/>
              <a:ext cx="2231565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pl-PL" sz="1000" b="1" dirty="0">
                  <a:latin typeface="Arial Black"/>
                  <a:cs typeface="Times New Roman"/>
                </a:rPr>
                <a:t>Zespół Szkolno-Przedszkolny </a:t>
              </a:r>
              <a:endParaRPr lang="pl-PL" sz="1000" b="1">
                <a:latin typeface="Arial Black"/>
                <a:cs typeface="Calibri"/>
              </a:endParaRPr>
            </a:p>
            <a:p>
              <a:pPr algn="ctr"/>
              <a:r>
                <a:rPr lang="pl-PL" sz="1000" b="1" dirty="0">
                  <a:latin typeface="Arial Black"/>
                  <a:cs typeface="Times New Roman"/>
                </a:rPr>
                <a:t>w Dębem, POLAND</a:t>
              </a:r>
              <a:endParaRPr lang="pl-PL" sz="1000" b="1" dirty="0">
                <a:latin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62426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12" descr="Obraz zawierający zewnętrzne, trawa, pole, duży&#10;&#10;Opis wygenerowany przy bardzo wysokim poziomie pewności">
            <a:extLst>
              <a:ext uri="{FF2B5EF4-FFF2-40B4-BE49-F238E27FC236}">
                <a16:creationId xmlns:a16="http://schemas.microsoft.com/office/drawing/2014/main" id="{47B50FC4-D0E1-45C8-B267-0069F4ACD4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5" r="1" b="1"/>
          <a:stretch/>
        </p:blipFill>
        <p:spPr>
          <a:xfrm>
            <a:off x="886663" y="1438457"/>
            <a:ext cx="3001887" cy="4927015"/>
          </a:xfrm>
          <a:prstGeom prst="rect">
            <a:avLst/>
          </a:prstGeom>
        </p:spPr>
      </p:pic>
      <p:pic>
        <p:nvPicPr>
          <p:cNvPr id="3" name="Obraz 10" descr="Obraz zawierający rysunek, żywność, stół&#10;&#10;Opis wygenerowany przy bardzo wysokim poziomie pewności">
            <a:extLst>
              <a:ext uri="{FF2B5EF4-FFF2-40B4-BE49-F238E27FC236}">
                <a16:creationId xmlns:a16="http://schemas.microsoft.com/office/drawing/2014/main" id="{35440FE6-B817-44C2-9CA0-B2A5460F0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48" y="315310"/>
            <a:ext cx="972207" cy="972207"/>
          </a:xfrm>
          <a:prstGeom prst="rect">
            <a:avLst/>
          </a:prstGeom>
        </p:spPr>
      </p:pic>
      <p:pic>
        <p:nvPicPr>
          <p:cNvPr id="4" name="Obraz 6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id="{8F503C4F-7131-40B3-8EE9-4F062FA7D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663" y="318265"/>
            <a:ext cx="2884433" cy="58529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D10AD51-26A1-41FB-BF3F-7B226F4BB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4426" y="3183087"/>
            <a:ext cx="1587262" cy="477299"/>
          </a:xfrm>
        </p:spPr>
        <p:txBody>
          <a:bodyPr>
            <a:normAutofit/>
          </a:bodyPr>
          <a:lstStyle/>
          <a:p>
            <a:r>
              <a:rPr lang="pl-PL" sz="2000" dirty="0" err="1">
                <a:latin typeface="Times New Roman"/>
                <a:cs typeface="Calibri Light"/>
              </a:rPr>
              <a:t>Bibliography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A78002A5-996F-47BB-9418-698034A77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4426" y="3723437"/>
            <a:ext cx="7021902" cy="19071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1200" dirty="0">
                <a:latin typeface="Times New Roman"/>
                <a:ea typeface="+mn-lt"/>
                <a:cs typeface="Times New Roman"/>
                <a:hlinkClick r:id="rId5"/>
              </a:rPr>
              <a:t>https://www.merriam-webster.com/dictionary/environment</a:t>
            </a:r>
          </a:p>
          <a:p>
            <a:r>
              <a:rPr lang="pl-PL" sz="1200" dirty="0">
                <a:latin typeface="Times New Roman"/>
                <a:ea typeface="+mn-lt"/>
                <a:cs typeface="Times New Roman"/>
                <a:hlinkClick r:id="rId6"/>
              </a:rPr>
              <a:t>https://www.myenglishpages.com/site_php_files/vocabulary-lesson-environment.php</a:t>
            </a:r>
          </a:p>
          <a:p>
            <a:r>
              <a:rPr lang="pl-PL" sz="1200" dirty="0">
                <a:latin typeface="Times New Roman"/>
                <a:ea typeface="+mn-lt"/>
                <a:cs typeface="Times New Roman"/>
                <a:hlinkClick r:id="rId7"/>
              </a:rPr>
              <a:t>https://www.academia.edu/17284705/A_list_of_vocabulary_items_related_to_the_environment</a:t>
            </a:r>
          </a:p>
          <a:p>
            <a:r>
              <a:rPr lang="pl-PL" sz="1200" dirty="0">
                <a:latin typeface="Times New Roman"/>
                <a:ea typeface="+mn-lt"/>
                <a:cs typeface="Times New Roman"/>
                <a:hlinkClick r:id="rId8"/>
              </a:rPr>
              <a:t>https://www.ucsusa.org/resources/cars-trucks-buses-and-air-pollution</a:t>
            </a:r>
          </a:p>
          <a:p>
            <a:r>
              <a:rPr lang="pl-PL" sz="1200" dirty="0">
                <a:latin typeface="Times New Roman"/>
                <a:ea typeface="+mn-lt"/>
                <a:cs typeface="Times New Roman"/>
                <a:hlinkClick r:id="rId9"/>
              </a:rPr>
              <a:t>https://www.collinsdictionary.com/dictionary/english/fume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3FA55F6-1212-4669-837A-E04461A59F39}"/>
              </a:ext>
            </a:extLst>
          </p:cNvPr>
          <p:cNvSpPr txBox="1">
            <a:spLocks/>
          </p:cNvSpPr>
          <p:nvPr/>
        </p:nvSpPr>
        <p:spPr>
          <a:xfrm>
            <a:off x="4498676" y="1222016"/>
            <a:ext cx="1328468" cy="549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dirty="0" err="1">
                <a:latin typeface="Times New Roman"/>
                <a:cs typeface="Calibri Light"/>
              </a:rPr>
              <a:t>Authors</a:t>
            </a:r>
            <a:endParaRPr lang="pl-PL" sz="2000">
              <a:latin typeface="Times New Roman"/>
              <a:cs typeface="Calibri Ligh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7FCD145-F785-4107-9872-6E3516C99439}"/>
              </a:ext>
            </a:extLst>
          </p:cNvPr>
          <p:cNvSpPr txBox="1"/>
          <p:nvPr/>
        </p:nvSpPr>
        <p:spPr>
          <a:xfrm>
            <a:off x="4507499" y="1774562"/>
            <a:ext cx="230667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>
                <a:latin typeface="Times New Roman"/>
                <a:cs typeface="Calibri"/>
              </a:rPr>
              <a:t>Wiktoria Florczak </a:t>
            </a:r>
          </a:p>
          <a:p>
            <a:r>
              <a:rPr lang="pl-PL" sz="1200" dirty="0">
                <a:latin typeface="Times New Roman"/>
                <a:cs typeface="Calibri"/>
              </a:rPr>
              <a:t>with </a:t>
            </a:r>
            <a:r>
              <a:rPr lang="pl-PL" sz="1200" dirty="0" err="1">
                <a:latin typeface="Times New Roman"/>
                <a:cs typeface="Calibri"/>
              </a:rPr>
              <a:t>coopertion</a:t>
            </a:r>
            <a:r>
              <a:rPr lang="pl-PL" sz="1200" dirty="0">
                <a:latin typeface="Times New Roman"/>
                <a:cs typeface="Calibri"/>
              </a:rPr>
              <a:t> with:</a:t>
            </a:r>
          </a:p>
          <a:p>
            <a:r>
              <a:rPr lang="pl-PL" sz="1200" dirty="0">
                <a:latin typeface="Times New Roman"/>
                <a:cs typeface="Calibri"/>
              </a:rPr>
              <a:t>Natalia Chojnacka</a:t>
            </a:r>
          </a:p>
          <a:p>
            <a:r>
              <a:rPr lang="pl-PL" sz="1200" dirty="0">
                <a:latin typeface="Times New Roman"/>
                <a:cs typeface="Calibri"/>
              </a:rPr>
              <a:t>Maria Goral</a:t>
            </a:r>
          </a:p>
          <a:p>
            <a:r>
              <a:rPr lang="pl-PL" sz="1200" dirty="0">
                <a:latin typeface="Times New Roman"/>
                <a:cs typeface="Calibri"/>
              </a:rPr>
              <a:t>Gabriela </a:t>
            </a:r>
            <a:r>
              <a:rPr lang="pl-PL" sz="1200" dirty="0" err="1">
                <a:latin typeface="Times New Roman"/>
                <a:cs typeface="Calibri"/>
              </a:rPr>
              <a:t>Lazarek</a:t>
            </a:r>
            <a:endParaRPr lang="pl-PL" sz="1200">
              <a:latin typeface="Times New Roman"/>
              <a:cs typeface="Calibri"/>
            </a:endParaRPr>
          </a:p>
          <a:p>
            <a:r>
              <a:rPr lang="pl-PL" sz="1200" dirty="0">
                <a:latin typeface="Times New Roman"/>
                <a:cs typeface="Calibri"/>
              </a:rPr>
              <a:t>Tomasz Marcinkowski</a:t>
            </a: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7AC361A2-2BAF-4D04-8AC6-BF392DBF0EEF}"/>
              </a:ext>
            </a:extLst>
          </p:cNvPr>
          <p:cNvGrpSpPr/>
          <p:nvPr/>
        </p:nvGrpSpPr>
        <p:grpSpPr>
          <a:xfrm>
            <a:off x="9585436" y="316580"/>
            <a:ext cx="2231565" cy="1683085"/>
            <a:chOff x="9585436" y="316580"/>
            <a:chExt cx="2231565" cy="1683085"/>
          </a:xfrm>
        </p:grpSpPr>
        <p:pic>
          <p:nvPicPr>
            <p:cNvPr id="10" name="Obraz 4" descr="Obraz zawierający budynek, zdjęcie, stare, pokryte&#10;&#10;Opis wygenerowany przy bardzo wysokim poziomie pewności">
              <a:extLst>
                <a:ext uri="{FF2B5EF4-FFF2-40B4-BE49-F238E27FC236}">
                  <a16:creationId xmlns:a16="http://schemas.microsoft.com/office/drawing/2014/main" id="{D2734AFE-28AC-4D93-B35A-6C07BDD65D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16251" r="-2" b="-2"/>
            <a:stretch/>
          </p:blipFill>
          <p:spPr>
            <a:xfrm>
              <a:off x="9661585" y="316580"/>
              <a:ext cx="2090449" cy="119304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709B76CC-7D26-43DD-B8E0-7979BEE8902D}"/>
                </a:ext>
              </a:extLst>
            </p:cNvPr>
            <p:cNvSpPr txBox="1"/>
            <p:nvPr/>
          </p:nvSpPr>
          <p:spPr>
            <a:xfrm>
              <a:off x="9585436" y="1599555"/>
              <a:ext cx="2231565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pl-PL" sz="1000" b="1" dirty="0">
                  <a:latin typeface="Arial Black"/>
                  <a:cs typeface="Times New Roman"/>
                </a:rPr>
                <a:t>Zespół Szkolno-Przedszkolny </a:t>
              </a:r>
              <a:endParaRPr lang="pl-PL" sz="1000" b="1">
                <a:latin typeface="Arial Black"/>
                <a:cs typeface="Calibri"/>
              </a:endParaRPr>
            </a:p>
            <a:p>
              <a:pPr algn="ctr"/>
              <a:r>
                <a:rPr lang="pl-PL" sz="1000" b="1" dirty="0">
                  <a:latin typeface="Arial Black"/>
                  <a:cs typeface="Times New Roman"/>
                </a:rPr>
                <a:t>w Dębem, POLAND</a:t>
              </a:r>
              <a:endParaRPr lang="pl-PL" sz="1000" b="1" dirty="0">
                <a:latin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025631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7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Office Theme</vt:lpstr>
      <vt:lpstr>Prezentacja programu PowerPoint</vt:lpstr>
      <vt:lpstr>NAURAL RESOURCES</vt:lpstr>
      <vt:lpstr>POLLUTION </vt:lpstr>
      <vt:lpstr>Prezentacja programu PowerPoint</vt:lpstr>
      <vt:lpstr>Prezentacja programu PowerPoint</vt:lpstr>
      <vt:lpstr>Prezentacja programu PowerPoint</vt:lpstr>
      <vt:lpstr>Bibliography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DICTIONARY  OF  ENVIRONMENTAL  ISSUES</dc:title>
  <dc:creator/>
  <cp:revision>504</cp:revision>
  <dcterms:created xsi:type="dcterms:W3CDTF">2012-08-15T16:54:36Z</dcterms:created>
  <dcterms:modified xsi:type="dcterms:W3CDTF">2020-01-26T12:37:26Z</dcterms:modified>
</cp:coreProperties>
</file>