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80" d="100"/>
          <a:sy n="80" d="100"/>
        </p:scale>
        <p:origin x="111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7DD602DD-8288-4E93-85F1-DAF8B6FB674F}" type="datetimeFigureOut">
              <a:rPr lang="pl-PL" smtClean="0"/>
              <a:t>2019-10-11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33A0DCB7-3B41-4D2D-A828-DCC03A333C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7DD602DD-8288-4E93-85F1-DAF8B6FB674F}" type="datetimeFigureOut">
              <a:rPr lang="pl-PL" smtClean="0"/>
              <a:t>2019-10-11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33A0DCB7-3B41-4D2D-A828-DCC03A333C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DD602DD-8288-4E93-85F1-DAF8B6FB674F}" type="datetimeFigureOut">
              <a:rPr lang="pl-PL" smtClean="0"/>
              <a:t>2019-10-11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3A0DCB7-3B41-4D2D-A828-DCC03A333C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7DD602DD-8288-4E93-85F1-DAF8B6FB674F}" type="datetimeFigureOut">
              <a:rPr lang="pl-PL" smtClean="0"/>
              <a:t>2019-10-11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33A0DCB7-3B41-4D2D-A828-DCC03A333C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DD602DD-8288-4E93-85F1-DAF8B6FB674F}" type="datetimeFigureOut">
              <a:rPr lang="pl-PL" smtClean="0"/>
              <a:t>2019-10-11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33A0DCB7-3B41-4D2D-A828-DCC03A333C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7DD602DD-8288-4E93-85F1-DAF8B6FB674F}" type="datetimeFigureOut">
              <a:rPr lang="pl-PL" smtClean="0"/>
              <a:t>2019-10-11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33A0DCB7-3B41-4D2D-A828-DCC03A333C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DD602DD-8288-4E93-85F1-DAF8B6FB674F}" type="datetimeFigureOut">
              <a:rPr lang="pl-PL" smtClean="0"/>
              <a:t>2019-10-11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3A0DCB7-3B41-4D2D-A828-DCC03A333C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7DD602DD-8288-4E93-85F1-DAF8B6FB674F}" type="datetimeFigureOut">
              <a:rPr lang="pl-PL" smtClean="0"/>
              <a:t>2019-10-11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33A0DCB7-3B41-4D2D-A828-DCC03A333C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DD602DD-8288-4E93-85F1-DAF8B6FB674F}" type="datetimeFigureOut">
              <a:rPr lang="pl-PL" smtClean="0"/>
              <a:t>2019-10-11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33A0DCB7-3B41-4D2D-A828-DCC03A333C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DD602DD-8288-4E93-85F1-DAF8B6FB674F}" type="datetimeFigureOut">
              <a:rPr lang="pl-PL" smtClean="0"/>
              <a:t>2019-10-11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3A0DCB7-3B41-4D2D-A828-DCC03A333C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DD602DD-8288-4E93-85F1-DAF8B6FB674F}" type="datetimeFigureOut">
              <a:rPr lang="pl-PL" smtClean="0"/>
              <a:t>2019-10-11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33A0DCB7-3B41-4D2D-A828-DCC03A333C5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wipe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7DD602DD-8288-4E93-85F1-DAF8B6FB674F}" type="datetimeFigureOut">
              <a:rPr lang="pl-PL" smtClean="0"/>
              <a:t>2019-10-11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DCB7-3B41-4D2D-A828-DCC03A333C55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  <p:sndAc>
      <p:endSnd/>
    </p:sndAc>
  </p:transition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3848" y="1124744"/>
            <a:ext cx="5065776" cy="1691640"/>
          </a:xfrm>
        </p:spPr>
        <p:txBody>
          <a:bodyPr>
            <a:normAutofit fontScale="90000"/>
          </a:bodyPr>
          <a:lstStyle/>
          <a:p>
            <a:r>
              <a:rPr lang="pl-PL" dirty="0">
                <a:effectLst/>
              </a:rPr>
              <a:t>The legend of Dębe</a:t>
            </a:r>
            <a:br>
              <a:rPr lang="pl-PL" dirty="0">
                <a:effectLst/>
              </a:rPr>
            </a:br>
            <a:endParaRPr lang="pl-PL" dirty="0"/>
          </a:p>
        </p:txBody>
      </p:sp>
      <p:pic>
        <p:nvPicPr>
          <p:cNvPr id="4" name="Ballada rycerska">
            <a:hlinkClick r:id="" action="ppaction://media"/>
            <a:extLst>
              <a:ext uri="{FF2B5EF4-FFF2-40B4-BE49-F238E27FC236}">
                <a16:creationId xmlns:a16="http://schemas.microsoft.com/office/drawing/2014/main" id="{03D2F271-193E-4AE3-95EF-86FD25AC27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40501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5985159" cy="1606102"/>
          </a:xfrm>
        </p:spPr>
        <p:txBody>
          <a:bodyPr/>
          <a:lstStyle/>
          <a:p>
            <a:pPr algn="ctr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568952" cy="4896544"/>
          </a:xfrm>
        </p:spPr>
        <p:txBody>
          <a:bodyPr/>
          <a:lstStyle/>
          <a:p>
            <a:pPr algn="l"/>
            <a:endParaRPr lang="pl-PL" dirty="0">
              <a:effectLst/>
            </a:endParaRPr>
          </a:p>
          <a:p>
            <a:pPr algn="l"/>
            <a:endParaRPr lang="pl-PL" dirty="0">
              <a:effectLst/>
            </a:endParaRPr>
          </a:p>
          <a:p>
            <a:pPr algn="l"/>
            <a:r>
              <a:rPr lang="pl-PL" dirty="0">
                <a:effectLst/>
              </a:rPr>
              <a:t>The </a:t>
            </a:r>
            <a:r>
              <a:rPr lang="pl-PL" dirty="0" err="1">
                <a:effectLst/>
              </a:rPr>
              <a:t>next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day</a:t>
            </a:r>
            <a:r>
              <a:rPr lang="pl-PL" dirty="0">
                <a:effectLst/>
              </a:rPr>
              <a:t> a </a:t>
            </a:r>
            <a:r>
              <a:rPr lang="pl-PL" dirty="0" err="1">
                <a:effectLst/>
              </a:rPr>
              <a:t>miracle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happened</a:t>
            </a:r>
            <a:r>
              <a:rPr lang="pl-PL" dirty="0">
                <a:effectLst/>
              </a:rPr>
              <a:t>! Konstancja </a:t>
            </a:r>
            <a:r>
              <a:rPr lang="pl-PL" dirty="0" err="1">
                <a:effectLst/>
              </a:rPr>
              <a:t>has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recovered</a:t>
            </a:r>
            <a:r>
              <a:rPr lang="pl-PL" dirty="0">
                <a:effectLst/>
              </a:rPr>
              <a:t>! </a:t>
            </a:r>
            <a:r>
              <a:rPr lang="pl-PL" dirty="0" err="1">
                <a:effectLst/>
              </a:rPr>
              <a:t>Everyone</a:t>
            </a:r>
            <a:r>
              <a:rPr lang="pl-PL" dirty="0">
                <a:effectLst/>
              </a:rPr>
              <a:t> was </a:t>
            </a:r>
            <a:r>
              <a:rPr lang="pl-PL" dirty="0" err="1">
                <a:effectLst/>
              </a:rPr>
              <a:t>very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surprised</a:t>
            </a:r>
            <a:r>
              <a:rPr lang="pl-PL" dirty="0">
                <a:effectLst/>
              </a:rPr>
              <a:t> and happy </a:t>
            </a:r>
            <a:r>
              <a:rPr lang="pl-PL" dirty="0" err="1">
                <a:effectLst/>
              </a:rPr>
              <a:t>at</a:t>
            </a:r>
            <a:r>
              <a:rPr lang="pl-PL" dirty="0">
                <a:effectLst/>
              </a:rPr>
              <a:t> the same </a:t>
            </a:r>
            <a:r>
              <a:rPr lang="pl-PL" dirty="0" err="1">
                <a:effectLst/>
              </a:rPr>
              <a:t>time</a:t>
            </a:r>
            <a:r>
              <a:rPr lang="pl-PL" dirty="0">
                <a:effectLst/>
              </a:rPr>
              <a:t>. No one </a:t>
            </a:r>
            <a:r>
              <a:rPr lang="pl-PL" dirty="0" err="1">
                <a:effectLst/>
              </a:rPr>
              <a:t>could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explain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how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it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is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possible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that</a:t>
            </a:r>
            <a:r>
              <a:rPr lang="pl-PL" dirty="0">
                <a:effectLst/>
              </a:rPr>
              <a:t> Konstancja </a:t>
            </a:r>
            <a:r>
              <a:rPr lang="pl-PL" dirty="0" err="1">
                <a:effectLst/>
              </a:rPr>
              <a:t>recovered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without</a:t>
            </a:r>
            <a:r>
              <a:rPr lang="pl-PL" dirty="0">
                <a:effectLst/>
              </a:rPr>
              <a:t> the </a:t>
            </a:r>
            <a:r>
              <a:rPr lang="pl-PL" dirty="0" err="1">
                <a:effectLst/>
              </a:rPr>
              <a:t>help</a:t>
            </a:r>
            <a:r>
              <a:rPr lang="pl-PL" dirty="0">
                <a:effectLst/>
              </a:rPr>
              <a:t> of </a:t>
            </a:r>
            <a:r>
              <a:rPr lang="pl-PL" dirty="0" err="1">
                <a:effectLst/>
              </a:rPr>
              <a:t>doctors</a:t>
            </a:r>
            <a:r>
              <a:rPr lang="pl-PL" dirty="0">
                <a:effectLst/>
              </a:rPr>
              <a:t>. 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3881469"/>
      </p:ext>
    </p:extLst>
  </p:cSld>
  <p:clrMapOvr>
    <a:masterClrMapping/>
  </p:clrMapOvr>
  <p:transition spd="slow">
    <p:wipe/>
    <p:sndAc>
      <p:endSnd/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5985159" cy="1606102"/>
          </a:xfrm>
        </p:spPr>
        <p:txBody>
          <a:bodyPr/>
          <a:lstStyle/>
          <a:p>
            <a:pPr algn="ctr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568952" cy="4896544"/>
          </a:xfrm>
        </p:spPr>
        <p:txBody>
          <a:bodyPr/>
          <a:lstStyle/>
          <a:p>
            <a:pPr algn="l"/>
            <a:endParaRPr lang="pl-PL" dirty="0">
              <a:effectLst/>
            </a:endParaRPr>
          </a:p>
          <a:p>
            <a:pPr algn="l"/>
            <a:r>
              <a:rPr lang="pl-PL" dirty="0" err="1">
                <a:effectLst/>
              </a:rPr>
              <a:t>After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many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days</a:t>
            </a:r>
            <a:r>
              <a:rPr lang="pl-PL" dirty="0">
                <a:effectLst/>
              </a:rPr>
              <a:t>, Antonina </a:t>
            </a:r>
            <a:r>
              <a:rPr lang="pl-PL" dirty="0" err="1">
                <a:effectLst/>
              </a:rPr>
              <a:t>told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father</a:t>
            </a:r>
            <a:r>
              <a:rPr lang="pl-PL" dirty="0">
                <a:effectLst/>
              </a:rPr>
              <a:t> a story </a:t>
            </a:r>
            <a:r>
              <a:rPr lang="pl-PL" dirty="0" err="1">
                <a:effectLst/>
              </a:rPr>
              <a:t>about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how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she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prayed</a:t>
            </a:r>
            <a:r>
              <a:rPr lang="pl-PL" dirty="0">
                <a:effectLst/>
              </a:rPr>
              <a:t> on the </a:t>
            </a:r>
            <a:r>
              <a:rPr lang="pl-PL" dirty="0" err="1">
                <a:effectLst/>
              </a:rPr>
              <a:t>oak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every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day</a:t>
            </a:r>
            <a:r>
              <a:rPr lang="pl-PL" dirty="0">
                <a:effectLst/>
              </a:rPr>
              <a:t> and </a:t>
            </a:r>
            <a:r>
              <a:rPr lang="pl-PL" dirty="0" err="1">
                <a:effectLst/>
              </a:rPr>
              <a:t>asked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God</a:t>
            </a:r>
            <a:r>
              <a:rPr lang="pl-PL" dirty="0">
                <a:effectLst/>
              </a:rPr>
              <a:t> to </a:t>
            </a:r>
            <a:r>
              <a:rPr lang="pl-PL" dirty="0" err="1">
                <a:effectLst/>
              </a:rPr>
              <a:t>heal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sister</a:t>
            </a:r>
            <a:r>
              <a:rPr lang="pl-PL" dirty="0">
                <a:effectLst/>
              </a:rPr>
              <a:t>.</a:t>
            </a:r>
          </a:p>
          <a:p>
            <a:pPr algn="l"/>
            <a:r>
              <a:rPr lang="pl-PL" dirty="0" err="1">
                <a:effectLst/>
              </a:rPr>
              <a:t>Being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grateful</a:t>
            </a:r>
            <a:r>
              <a:rPr lang="pl-PL" dirty="0">
                <a:effectLst/>
              </a:rPr>
              <a:t> to </a:t>
            </a:r>
            <a:r>
              <a:rPr lang="pl-PL" dirty="0" err="1">
                <a:effectLst/>
              </a:rPr>
              <a:t>God</a:t>
            </a:r>
            <a:r>
              <a:rPr lang="pl-PL" dirty="0">
                <a:effectLst/>
              </a:rPr>
              <a:t>,  the </a:t>
            </a:r>
            <a:r>
              <a:rPr lang="pl-PL" dirty="0" err="1">
                <a:effectLst/>
              </a:rPr>
              <a:t>nobleman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decided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they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would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build</a:t>
            </a:r>
            <a:r>
              <a:rPr lang="pl-PL" dirty="0">
                <a:effectLst/>
              </a:rPr>
              <a:t> a </a:t>
            </a:r>
            <a:r>
              <a:rPr lang="pl-PL" dirty="0" err="1">
                <a:effectLst/>
              </a:rPr>
              <a:t>church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next</a:t>
            </a:r>
            <a:r>
              <a:rPr lang="pl-PL" dirty="0">
                <a:effectLst/>
              </a:rPr>
              <a:t> to </a:t>
            </a:r>
            <a:r>
              <a:rPr lang="pl-PL" dirty="0" err="1">
                <a:effectLst/>
              </a:rPr>
              <a:t>this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beautiful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tree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so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that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everyone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could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pray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there</a:t>
            </a:r>
            <a:r>
              <a:rPr lang="pl-PL" dirty="0">
                <a:effectLst/>
              </a:rPr>
              <a:t>. The </a:t>
            </a:r>
            <a:r>
              <a:rPr lang="pl-PL" dirty="0" err="1">
                <a:effectLst/>
              </a:rPr>
              <a:t>Rodoliński</a:t>
            </a:r>
            <a:r>
              <a:rPr lang="pl-PL" dirty="0">
                <a:effectLst/>
              </a:rPr>
              <a:t> family </a:t>
            </a:r>
            <a:r>
              <a:rPr lang="pl-PL" dirty="0" err="1">
                <a:effectLst/>
              </a:rPr>
              <a:t>decided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that</a:t>
            </a:r>
            <a:r>
              <a:rPr lang="pl-PL" dirty="0">
                <a:effectLst/>
              </a:rPr>
              <a:t> from </a:t>
            </a:r>
            <a:r>
              <a:rPr lang="pl-PL" dirty="0" err="1">
                <a:effectLst/>
              </a:rPr>
              <a:t>today</a:t>
            </a:r>
            <a:r>
              <a:rPr lang="pl-PL" dirty="0">
                <a:effectLst/>
              </a:rPr>
              <a:t> the </a:t>
            </a:r>
            <a:r>
              <a:rPr lang="pl-PL" dirty="0" err="1">
                <a:effectLst/>
              </a:rPr>
              <a:t>village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would</a:t>
            </a:r>
            <a:r>
              <a:rPr lang="pl-PL" dirty="0">
                <a:effectLst/>
              </a:rPr>
              <a:t> be </a:t>
            </a:r>
            <a:r>
              <a:rPr lang="pl-PL" dirty="0" err="1">
                <a:effectLst/>
              </a:rPr>
              <a:t>called</a:t>
            </a:r>
            <a:r>
              <a:rPr lang="pl-PL" dirty="0">
                <a:effectLst/>
              </a:rPr>
              <a:t> Dębe from the </a:t>
            </a:r>
            <a:r>
              <a:rPr lang="pl-PL" dirty="0" err="1">
                <a:effectLst/>
              </a:rPr>
              <a:t>name</a:t>
            </a:r>
            <a:r>
              <a:rPr lang="pl-PL" dirty="0">
                <a:effectLst/>
              </a:rPr>
              <a:t> of the </a:t>
            </a:r>
            <a:r>
              <a:rPr lang="pl-PL" dirty="0" err="1">
                <a:effectLst/>
              </a:rPr>
              <a:t>tree</a:t>
            </a:r>
            <a:r>
              <a:rPr lang="pl-PL" dirty="0">
                <a:effectLst/>
              </a:rPr>
              <a:t> on </a:t>
            </a:r>
            <a:r>
              <a:rPr lang="pl-PL" dirty="0" err="1">
                <a:effectLst/>
              </a:rPr>
              <a:t>which</a:t>
            </a:r>
            <a:r>
              <a:rPr lang="pl-PL" dirty="0">
                <a:effectLst/>
              </a:rPr>
              <a:t> the </a:t>
            </a:r>
            <a:r>
              <a:rPr lang="pl-PL" dirty="0" err="1">
                <a:effectLst/>
              </a:rPr>
              <a:t>girl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prayed</a:t>
            </a:r>
            <a:r>
              <a:rPr lang="pl-PL" dirty="0">
                <a:effectLst/>
              </a:rPr>
              <a:t> for a </a:t>
            </a:r>
            <a:r>
              <a:rPr lang="pl-PL" dirty="0" err="1">
                <a:effectLst/>
              </a:rPr>
              <a:t>miracle</a:t>
            </a:r>
            <a:r>
              <a:rPr lang="pl-PL" dirty="0">
                <a:effectLst/>
              </a:rPr>
              <a:t>.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9366118"/>
      </p:ext>
    </p:extLst>
  </p:cSld>
  <p:clrMapOvr>
    <a:masterClrMapping/>
  </p:clrMapOvr>
  <p:transition spd="slow">
    <p:wipe/>
    <p:sndAc>
      <p:endSnd/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5985159" cy="2880320"/>
          </a:xfrm>
        </p:spPr>
        <p:txBody>
          <a:bodyPr/>
          <a:lstStyle/>
          <a:p>
            <a:pPr algn="ctr"/>
            <a:r>
              <a:rPr lang="pl-PL" dirty="0"/>
              <a:t>The End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5301208"/>
            <a:ext cx="8568952" cy="1368152"/>
          </a:xfrm>
        </p:spPr>
        <p:txBody>
          <a:bodyPr/>
          <a:lstStyle/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5987678"/>
      </p:ext>
    </p:extLst>
  </p:cSld>
  <p:clrMapOvr>
    <a:masterClrMapping/>
  </p:clrMapOvr>
  <p:transition spd="slow">
    <p:wipe/>
    <p:sndAc>
      <p:endSnd/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5985159" cy="1606102"/>
          </a:xfrm>
        </p:spPr>
        <p:txBody>
          <a:bodyPr/>
          <a:lstStyle/>
          <a:p>
            <a:pPr algn="ctr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568952" cy="4896544"/>
          </a:xfrm>
        </p:spPr>
        <p:txBody>
          <a:bodyPr/>
          <a:lstStyle/>
          <a:p>
            <a:pPr algn="l"/>
            <a:r>
              <a:rPr lang="pl-PL" dirty="0">
                <a:effectLst/>
              </a:rPr>
              <a:t>A </a:t>
            </a:r>
            <a:r>
              <a:rPr lang="pl-PL" dirty="0" err="1">
                <a:effectLst/>
              </a:rPr>
              <a:t>long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time</a:t>
            </a:r>
            <a:r>
              <a:rPr lang="pl-PL" dirty="0">
                <a:effectLst/>
              </a:rPr>
              <a:t> ago, </a:t>
            </a:r>
            <a:r>
              <a:rPr lang="pl-PL" dirty="0" err="1">
                <a:effectLst/>
              </a:rPr>
              <a:t>at</a:t>
            </a:r>
            <a:r>
              <a:rPr lang="pl-PL" dirty="0">
                <a:effectLst/>
              </a:rPr>
              <a:t> a </a:t>
            </a:r>
            <a:r>
              <a:rPr lang="pl-PL" dirty="0" err="1">
                <a:effectLst/>
              </a:rPr>
              <a:t>time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when</a:t>
            </a:r>
            <a:r>
              <a:rPr lang="pl-PL" dirty="0">
                <a:effectLst/>
              </a:rPr>
              <a:t> Poland was </a:t>
            </a:r>
            <a:r>
              <a:rPr lang="pl-PL" dirty="0" err="1">
                <a:effectLst/>
              </a:rPr>
              <a:t>ruled</a:t>
            </a:r>
            <a:r>
              <a:rPr lang="pl-PL" dirty="0">
                <a:effectLst/>
              </a:rPr>
              <a:t> by a king, in a small </a:t>
            </a:r>
            <a:r>
              <a:rPr lang="pl-PL" dirty="0" err="1">
                <a:effectLst/>
              </a:rPr>
              <a:t>village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near</a:t>
            </a:r>
            <a:r>
              <a:rPr lang="pl-PL" dirty="0">
                <a:effectLst/>
              </a:rPr>
              <a:t> Kalisz, </a:t>
            </a:r>
            <a:r>
              <a:rPr lang="pl-PL" dirty="0" err="1">
                <a:effectLst/>
              </a:rPr>
              <a:t>poor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people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lived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there</a:t>
            </a:r>
            <a:r>
              <a:rPr lang="pl-PL" dirty="0">
                <a:effectLst/>
              </a:rPr>
              <a:t>, but </a:t>
            </a:r>
            <a:r>
              <a:rPr lang="pl-PL" dirty="0" err="1">
                <a:effectLst/>
              </a:rPr>
              <a:t>very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good</a:t>
            </a:r>
            <a:r>
              <a:rPr lang="pl-PL" dirty="0">
                <a:effectLst/>
              </a:rPr>
              <a:t> and </a:t>
            </a:r>
            <a:r>
              <a:rPr lang="pl-PL" dirty="0" err="1">
                <a:effectLst/>
              </a:rPr>
              <a:t>honest</a:t>
            </a:r>
            <a:r>
              <a:rPr lang="pl-PL" dirty="0">
                <a:effectLst/>
              </a:rPr>
              <a:t>. </a:t>
            </a:r>
            <a:r>
              <a:rPr lang="pl-PL">
                <a:effectLst/>
              </a:rPr>
              <a:t>The land belonged</a:t>
            </a:r>
            <a:r>
              <a:rPr lang="pl-PL" dirty="0">
                <a:effectLst/>
              </a:rPr>
              <a:t> to the </a:t>
            </a:r>
            <a:r>
              <a:rPr lang="pl-PL" dirty="0" err="1">
                <a:effectLst/>
              </a:rPr>
              <a:t>Rodoliński</a:t>
            </a:r>
            <a:r>
              <a:rPr lang="pl-PL" dirty="0">
                <a:effectLst/>
              </a:rPr>
              <a:t> family, the Leszczy </a:t>
            </a:r>
            <a:r>
              <a:rPr lang="pl-PL" dirty="0" err="1">
                <a:effectLst/>
              </a:rPr>
              <a:t>coat</a:t>
            </a:r>
            <a:r>
              <a:rPr lang="pl-PL" dirty="0">
                <a:effectLst/>
              </a:rPr>
              <a:t> of </a:t>
            </a:r>
            <a:r>
              <a:rPr lang="pl-PL" dirty="0" err="1">
                <a:effectLst/>
              </a:rPr>
              <a:t>arms</a:t>
            </a:r>
            <a:r>
              <a:rPr lang="pl-PL" dirty="0">
                <a:effectLst/>
              </a:rPr>
              <a:t>. The </a:t>
            </a:r>
            <a:r>
              <a:rPr lang="pl-PL" dirty="0" err="1">
                <a:effectLst/>
              </a:rPr>
              <a:t>village</a:t>
            </a:r>
            <a:r>
              <a:rPr lang="pl-PL" dirty="0">
                <a:effectLst/>
              </a:rPr>
              <a:t> was </a:t>
            </a:r>
            <a:r>
              <a:rPr lang="pl-PL" dirty="0" err="1">
                <a:effectLst/>
              </a:rPr>
              <a:t>located</a:t>
            </a:r>
            <a:r>
              <a:rPr lang="pl-PL" dirty="0">
                <a:effectLst/>
              </a:rPr>
              <a:t> in a </a:t>
            </a:r>
            <a:r>
              <a:rPr lang="pl-PL" dirty="0" err="1">
                <a:effectLst/>
              </a:rPr>
              <a:t>beautiful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picturesque</a:t>
            </a:r>
            <a:r>
              <a:rPr lang="pl-PL" dirty="0">
                <a:effectLst/>
              </a:rPr>
              <a:t> place, with a </a:t>
            </a:r>
            <a:r>
              <a:rPr lang="pl-PL" dirty="0" err="1">
                <a:effectLst/>
              </a:rPr>
              <a:t>forest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all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around</a:t>
            </a:r>
            <a:r>
              <a:rPr lang="pl-PL" dirty="0">
                <a:effectLst/>
              </a:rPr>
              <a:t>. </a:t>
            </a:r>
            <a:r>
              <a:rPr lang="pl-PL" dirty="0" err="1">
                <a:effectLst/>
              </a:rPr>
              <a:t>Everyone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lived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there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peacefully</a:t>
            </a:r>
            <a:r>
              <a:rPr lang="pl-PL" dirty="0">
                <a:effectLst/>
              </a:rPr>
              <a:t>. </a:t>
            </a:r>
            <a:r>
              <a:rPr lang="pl-PL" dirty="0" err="1">
                <a:effectLst/>
              </a:rPr>
              <a:t>There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were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more</a:t>
            </a:r>
            <a:r>
              <a:rPr lang="pl-PL" dirty="0">
                <a:effectLst/>
              </a:rPr>
              <a:t> and </a:t>
            </a:r>
            <a:r>
              <a:rPr lang="pl-PL" dirty="0" err="1">
                <a:effectLst/>
              </a:rPr>
              <a:t>more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inhabitants</a:t>
            </a:r>
            <a:r>
              <a:rPr lang="pl-PL" dirty="0">
                <a:effectLst/>
              </a:rPr>
              <a:t> in the </a:t>
            </a:r>
            <a:r>
              <a:rPr lang="pl-PL" dirty="0" err="1">
                <a:effectLst/>
              </a:rPr>
              <a:t>village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so</a:t>
            </a:r>
            <a:r>
              <a:rPr lang="pl-PL" dirty="0">
                <a:effectLst/>
              </a:rPr>
              <a:t> the </a:t>
            </a:r>
            <a:r>
              <a:rPr lang="pl-PL" dirty="0" err="1">
                <a:effectLst/>
              </a:rPr>
              <a:t>nobleman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ordered</a:t>
            </a:r>
            <a:r>
              <a:rPr lang="pl-PL" dirty="0">
                <a:effectLst/>
              </a:rPr>
              <a:t> the </a:t>
            </a:r>
            <a:r>
              <a:rPr lang="pl-PL" dirty="0" err="1">
                <a:effectLst/>
              </a:rPr>
              <a:t>inhabitants</a:t>
            </a:r>
            <a:r>
              <a:rPr lang="pl-PL" dirty="0">
                <a:effectLst/>
              </a:rPr>
              <a:t> to </a:t>
            </a:r>
            <a:r>
              <a:rPr lang="pl-PL" dirty="0" err="1">
                <a:effectLst/>
              </a:rPr>
              <a:t>cut</a:t>
            </a:r>
            <a:r>
              <a:rPr lang="pl-PL" dirty="0">
                <a:effectLst/>
              </a:rPr>
              <a:t> down </a:t>
            </a:r>
            <a:r>
              <a:rPr lang="pl-PL" dirty="0" err="1">
                <a:effectLst/>
              </a:rPr>
              <a:t>trees</a:t>
            </a:r>
            <a:r>
              <a:rPr lang="pl-PL" dirty="0">
                <a:effectLst/>
              </a:rPr>
              <a:t> to </a:t>
            </a:r>
            <a:r>
              <a:rPr lang="pl-PL" dirty="0" err="1">
                <a:effectLst/>
              </a:rPr>
              <a:t>make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room</a:t>
            </a:r>
            <a:r>
              <a:rPr lang="pl-PL" dirty="0">
                <a:effectLst/>
              </a:rPr>
              <a:t> for </a:t>
            </a:r>
            <a:r>
              <a:rPr lang="pl-PL" dirty="0" err="1">
                <a:effectLst/>
              </a:rPr>
              <a:t>more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houses</a:t>
            </a:r>
            <a:r>
              <a:rPr lang="pl-PL" dirty="0">
                <a:effectLst/>
              </a:rPr>
              <a:t>. A </a:t>
            </a:r>
            <a:r>
              <a:rPr lang="pl-PL" dirty="0" err="1">
                <a:effectLst/>
              </a:rPr>
              <a:t>beautiful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old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oak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grew</a:t>
            </a:r>
            <a:r>
              <a:rPr lang="pl-PL" dirty="0">
                <a:effectLst/>
              </a:rPr>
              <a:t> in the </a:t>
            </a:r>
            <a:r>
              <a:rPr lang="pl-PL" dirty="0" err="1">
                <a:effectLst/>
              </a:rPr>
              <a:t>middle</a:t>
            </a:r>
            <a:r>
              <a:rPr lang="pl-PL" dirty="0">
                <a:effectLst/>
              </a:rPr>
              <a:t> of the </a:t>
            </a:r>
            <a:r>
              <a:rPr lang="pl-PL" dirty="0" err="1">
                <a:effectLst/>
              </a:rPr>
              <a:t>forest</a:t>
            </a:r>
            <a:r>
              <a:rPr lang="pl-PL" dirty="0">
                <a:effectLst/>
              </a:rPr>
              <a:t>. The </a:t>
            </a:r>
            <a:r>
              <a:rPr lang="pl-PL" dirty="0" err="1">
                <a:effectLst/>
              </a:rPr>
              <a:t>villagers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decided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that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this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tree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would</a:t>
            </a:r>
            <a:r>
              <a:rPr lang="pl-PL" dirty="0">
                <a:effectLst/>
              </a:rPr>
              <a:t> not be </a:t>
            </a:r>
            <a:r>
              <a:rPr lang="pl-PL" dirty="0" err="1">
                <a:effectLst/>
              </a:rPr>
              <a:t>cut</a:t>
            </a:r>
            <a:r>
              <a:rPr lang="pl-PL" dirty="0">
                <a:effectLst/>
              </a:rPr>
              <a:t> off, </a:t>
            </a:r>
            <a:r>
              <a:rPr lang="pl-PL" dirty="0" err="1">
                <a:effectLst/>
              </a:rPr>
              <a:t>they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would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leave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it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so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that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it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could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grow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further</a:t>
            </a:r>
            <a:r>
              <a:rPr lang="pl-PL" dirty="0">
                <a:effectLst/>
              </a:rPr>
              <a:t> and </a:t>
            </a:r>
            <a:r>
              <a:rPr lang="pl-PL" dirty="0" err="1">
                <a:effectLst/>
              </a:rPr>
              <a:t>delight</a:t>
            </a:r>
            <a:r>
              <a:rPr lang="pl-PL" dirty="0">
                <a:effectLst/>
              </a:rPr>
              <a:t> with </a:t>
            </a:r>
            <a:r>
              <a:rPr lang="pl-PL" dirty="0" err="1">
                <a:effectLst/>
              </a:rPr>
              <a:t>its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splendour</a:t>
            </a:r>
            <a:r>
              <a:rPr lang="pl-PL" dirty="0">
                <a:effectLst/>
              </a:rPr>
              <a:t>.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9603146"/>
      </p:ext>
    </p:extLst>
  </p:cSld>
  <p:clrMapOvr>
    <a:masterClrMapping/>
  </p:clrMapOvr>
  <p:transition spd="slow">
    <p:wipe/>
    <p:sndAc>
      <p:endSnd/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5985159" cy="1606102"/>
          </a:xfrm>
        </p:spPr>
        <p:txBody>
          <a:bodyPr/>
          <a:lstStyle/>
          <a:p>
            <a:pPr algn="ctr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568952" cy="4896544"/>
          </a:xfrm>
        </p:spPr>
        <p:txBody>
          <a:bodyPr/>
          <a:lstStyle/>
          <a:p>
            <a:pPr algn="l"/>
            <a:r>
              <a:rPr lang="pl-PL" dirty="0" err="1">
                <a:effectLst/>
              </a:rPr>
              <a:t>Everything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changed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when</a:t>
            </a:r>
            <a:r>
              <a:rPr lang="pl-PL" dirty="0">
                <a:effectLst/>
              </a:rPr>
              <a:t> the </a:t>
            </a:r>
            <a:r>
              <a:rPr lang="pl-PL" dirty="0" err="1">
                <a:effectLst/>
              </a:rPr>
              <a:t>nobleman's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wife</a:t>
            </a:r>
            <a:r>
              <a:rPr lang="pl-PL" dirty="0">
                <a:effectLst/>
              </a:rPr>
              <a:t> Katarzyna </a:t>
            </a:r>
            <a:r>
              <a:rPr lang="pl-PL" dirty="0" err="1">
                <a:effectLst/>
              </a:rPr>
              <a:t>died</a:t>
            </a:r>
            <a:r>
              <a:rPr lang="pl-PL" dirty="0">
                <a:effectLst/>
              </a:rPr>
              <a:t> of a </a:t>
            </a:r>
            <a:r>
              <a:rPr lang="pl-PL" dirty="0" err="1">
                <a:effectLst/>
              </a:rPr>
              <a:t>plague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that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took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control</a:t>
            </a:r>
            <a:r>
              <a:rPr lang="pl-PL" dirty="0">
                <a:effectLst/>
              </a:rPr>
              <a:t> of </a:t>
            </a:r>
            <a:r>
              <a:rPr lang="pl-PL" dirty="0" err="1">
                <a:effectLst/>
              </a:rPr>
              <a:t>many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nearby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villages</a:t>
            </a:r>
            <a:r>
              <a:rPr lang="pl-PL" dirty="0">
                <a:effectLst/>
              </a:rPr>
              <a:t> and </a:t>
            </a:r>
            <a:r>
              <a:rPr lang="pl-PL" dirty="0" err="1">
                <a:effectLst/>
              </a:rPr>
              <a:t>towns</a:t>
            </a:r>
            <a:r>
              <a:rPr lang="pl-PL" dirty="0">
                <a:effectLst/>
              </a:rPr>
              <a:t>. The </a:t>
            </a:r>
            <a:r>
              <a:rPr lang="pl-PL" dirty="0" err="1">
                <a:effectLst/>
              </a:rPr>
              <a:t>whole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village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plunged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into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sadness</a:t>
            </a:r>
            <a:r>
              <a:rPr lang="pl-PL" dirty="0">
                <a:effectLst/>
              </a:rPr>
              <a:t> and </a:t>
            </a:r>
            <a:r>
              <a:rPr lang="pl-PL" dirty="0" err="1">
                <a:effectLst/>
              </a:rPr>
              <a:t>mourning</a:t>
            </a:r>
            <a:r>
              <a:rPr lang="pl-PL" dirty="0">
                <a:effectLst/>
              </a:rPr>
              <a:t>. The landlord </a:t>
            </a:r>
            <a:r>
              <a:rPr lang="pl-PL" dirty="0" err="1">
                <a:effectLst/>
              </a:rPr>
              <a:t>became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cruel</a:t>
            </a:r>
            <a:r>
              <a:rPr lang="pl-PL" dirty="0">
                <a:effectLst/>
              </a:rPr>
              <a:t> to the </a:t>
            </a:r>
            <a:r>
              <a:rPr lang="pl-PL" dirty="0" err="1">
                <a:effectLst/>
              </a:rPr>
              <a:t>villagers</a:t>
            </a:r>
            <a:r>
              <a:rPr lang="pl-PL" dirty="0">
                <a:effectLst/>
              </a:rPr>
              <a:t>, he </a:t>
            </a:r>
            <a:r>
              <a:rPr lang="pl-PL" dirty="0" err="1">
                <a:effectLst/>
              </a:rPr>
              <a:t>forced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them</a:t>
            </a:r>
            <a:r>
              <a:rPr lang="pl-PL" dirty="0">
                <a:effectLst/>
              </a:rPr>
              <a:t> to </a:t>
            </a:r>
            <a:r>
              <a:rPr lang="pl-PL" dirty="0" err="1">
                <a:effectLst/>
              </a:rPr>
              <a:t>work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more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than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they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could</a:t>
            </a:r>
            <a:r>
              <a:rPr lang="pl-PL" dirty="0">
                <a:effectLst/>
              </a:rPr>
              <a:t>. </a:t>
            </a:r>
            <a:r>
              <a:rPr lang="pl-PL" dirty="0" err="1">
                <a:effectLst/>
              </a:rPr>
              <a:t>Years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passed</a:t>
            </a:r>
            <a:r>
              <a:rPr lang="pl-PL" dirty="0">
                <a:effectLst/>
              </a:rPr>
              <a:t>, Andrzej </a:t>
            </a:r>
            <a:r>
              <a:rPr lang="pl-PL" dirty="0" err="1">
                <a:effectLst/>
              </a:rPr>
              <a:t>Rodoliński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still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lived</a:t>
            </a:r>
            <a:r>
              <a:rPr lang="pl-PL" dirty="0">
                <a:effectLst/>
              </a:rPr>
              <a:t> in </a:t>
            </a:r>
            <a:r>
              <a:rPr lang="pl-PL" dirty="0" err="1">
                <a:effectLst/>
              </a:rPr>
              <a:t>pain</a:t>
            </a:r>
            <a:r>
              <a:rPr lang="pl-PL" dirty="0">
                <a:effectLst/>
              </a:rPr>
              <a:t> and </a:t>
            </a:r>
            <a:r>
              <a:rPr lang="pl-PL" dirty="0" err="1">
                <a:effectLst/>
              </a:rPr>
              <a:t>despair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after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losing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his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wife</a:t>
            </a:r>
            <a:r>
              <a:rPr lang="pl-PL" dirty="0">
                <a:effectLst/>
              </a:rPr>
              <a:t>. </a:t>
            </a:r>
            <a:r>
              <a:rPr lang="pl-PL" dirty="0" err="1">
                <a:effectLst/>
              </a:rPr>
              <a:t>Nothing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brought</a:t>
            </a:r>
            <a:r>
              <a:rPr lang="pl-PL" dirty="0">
                <a:effectLst/>
              </a:rPr>
              <a:t> relief to </a:t>
            </a:r>
            <a:r>
              <a:rPr lang="pl-PL" dirty="0" err="1">
                <a:effectLst/>
              </a:rPr>
              <a:t>his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suffering</a:t>
            </a:r>
            <a:r>
              <a:rPr lang="pl-PL" dirty="0">
                <a:effectLst/>
              </a:rPr>
              <a:t>.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9431871"/>
      </p:ext>
    </p:extLst>
  </p:cSld>
  <p:clrMapOvr>
    <a:masterClrMapping/>
  </p:clrMapOvr>
  <p:transition spd="slow">
    <p:wipe/>
    <p:sndAc>
      <p:endSnd/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5985159" cy="1606102"/>
          </a:xfrm>
        </p:spPr>
        <p:txBody>
          <a:bodyPr/>
          <a:lstStyle/>
          <a:p>
            <a:pPr algn="ctr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568952" cy="4896544"/>
          </a:xfrm>
        </p:spPr>
        <p:txBody>
          <a:bodyPr/>
          <a:lstStyle/>
          <a:p>
            <a:pPr algn="l"/>
            <a:r>
              <a:rPr lang="pl-PL" dirty="0">
                <a:effectLst/>
              </a:rPr>
              <a:t>The </a:t>
            </a:r>
            <a:r>
              <a:rPr lang="pl-PL" dirty="0" err="1">
                <a:effectLst/>
              </a:rPr>
              <a:t>days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passed</a:t>
            </a:r>
            <a:r>
              <a:rPr lang="pl-PL" dirty="0">
                <a:effectLst/>
              </a:rPr>
              <a:t>, and one </a:t>
            </a:r>
            <a:r>
              <a:rPr lang="pl-PL" dirty="0" err="1">
                <a:effectLst/>
              </a:rPr>
              <a:t>day</a:t>
            </a:r>
            <a:r>
              <a:rPr lang="pl-PL" dirty="0">
                <a:effectLst/>
              </a:rPr>
              <a:t> Marianna </a:t>
            </a:r>
            <a:r>
              <a:rPr lang="pl-PL" dirty="0" err="1">
                <a:effectLst/>
              </a:rPr>
              <a:t>came</a:t>
            </a:r>
            <a:r>
              <a:rPr lang="pl-PL" dirty="0">
                <a:effectLst/>
              </a:rPr>
              <a:t> to the </a:t>
            </a:r>
            <a:r>
              <a:rPr lang="pl-PL" dirty="0" err="1">
                <a:effectLst/>
              </a:rPr>
              <a:t>village</a:t>
            </a:r>
            <a:r>
              <a:rPr lang="pl-PL" dirty="0">
                <a:effectLst/>
              </a:rPr>
              <a:t> with a </a:t>
            </a:r>
            <a:r>
              <a:rPr lang="pl-PL" dirty="0" err="1">
                <a:effectLst/>
              </a:rPr>
              <a:t>daughter</a:t>
            </a:r>
            <a:r>
              <a:rPr lang="pl-PL" dirty="0">
                <a:effectLst/>
              </a:rPr>
              <a:t> of a </a:t>
            </a:r>
            <a:r>
              <a:rPr lang="pl-PL" dirty="0" err="1">
                <a:effectLst/>
              </a:rPr>
              <a:t>nearby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doctor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whom</a:t>
            </a:r>
            <a:r>
              <a:rPr lang="pl-PL" dirty="0">
                <a:effectLst/>
              </a:rPr>
              <a:t> he </a:t>
            </a:r>
            <a:r>
              <a:rPr lang="pl-PL" dirty="0" err="1">
                <a:effectLst/>
              </a:rPr>
              <a:t>took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away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years</a:t>
            </a:r>
            <a:r>
              <a:rPr lang="pl-PL" dirty="0">
                <a:effectLst/>
              </a:rPr>
              <a:t> ago as a </a:t>
            </a:r>
            <a:r>
              <a:rPr lang="pl-PL" dirty="0" err="1">
                <a:effectLst/>
              </a:rPr>
              <a:t>child</a:t>
            </a:r>
            <a:r>
              <a:rPr lang="pl-PL" dirty="0">
                <a:effectLst/>
              </a:rPr>
              <a:t> from the </a:t>
            </a:r>
            <a:r>
              <a:rPr lang="pl-PL" dirty="0" err="1">
                <a:effectLst/>
              </a:rPr>
              <a:t>village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so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that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she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would</a:t>
            </a:r>
            <a:r>
              <a:rPr lang="pl-PL" dirty="0">
                <a:effectLst/>
              </a:rPr>
              <a:t> not </a:t>
            </a:r>
            <a:r>
              <a:rPr lang="pl-PL" dirty="0" err="1">
                <a:effectLst/>
              </a:rPr>
              <a:t>get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infected</a:t>
            </a:r>
            <a:r>
              <a:rPr lang="pl-PL" dirty="0">
                <a:effectLst/>
              </a:rPr>
              <a:t> with the </a:t>
            </a:r>
            <a:r>
              <a:rPr lang="pl-PL" dirty="0" err="1">
                <a:effectLst/>
              </a:rPr>
              <a:t>disease</a:t>
            </a:r>
            <a:r>
              <a:rPr lang="pl-PL" dirty="0">
                <a:effectLst/>
              </a:rPr>
              <a:t>. Andrzej </a:t>
            </a:r>
            <a:r>
              <a:rPr lang="pl-PL" dirty="0" err="1">
                <a:effectLst/>
              </a:rPr>
              <a:t>Rodoliński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despite</a:t>
            </a:r>
            <a:r>
              <a:rPr lang="pl-PL" dirty="0">
                <a:effectLst/>
              </a:rPr>
              <a:t> a </a:t>
            </a:r>
            <a:r>
              <a:rPr lang="pl-PL" dirty="0" err="1">
                <a:effectLst/>
              </a:rPr>
              <a:t>large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age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difference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fell</a:t>
            </a:r>
            <a:r>
              <a:rPr lang="pl-PL" dirty="0">
                <a:effectLst/>
              </a:rPr>
              <a:t> in love in Marianna. </a:t>
            </a:r>
            <a:r>
              <a:rPr lang="pl-PL" dirty="0" err="1">
                <a:effectLst/>
              </a:rPr>
              <a:t>They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quickly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got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married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after</a:t>
            </a:r>
            <a:r>
              <a:rPr lang="pl-PL" dirty="0">
                <a:effectLst/>
              </a:rPr>
              <a:t> a </a:t>
            </a:r>
            <a:r>
              <a:rPr lang="pl-PL" dirty="0" err="1">
                <a:effectLst/>
              </a:rPr>
              <a:t>year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they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had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two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beautiful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daughters</a:t>
            </a:r>
            <a:r>
              <a:rPr lang="pl-PL" dirty="0">
                <a:effectLst/>
              </a:rPr>
              <a:t>: Konstancja and Antonina. 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3242566"/>
      </p:ext>
    </p:extLst>
  </p:cSld>
  <p:clrMapOvr>
    <a:masterClrMapping/>
  </p:clrMapOvr>
  <p:transition spd="slow">
    <p:wipe/>
    <p:sndAc>
      <p:endSnd/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5985159" cy="1606102"/>
          </a:xfrm>
        </p:spPr>
        <p:txBody>
          <a:bodyPr/>
          <a:lstStyle/>
          <a:p>
            <a:pPr algn="ctr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568952" cy="4896544"/>
          </a:xfrm>
        </p:spPr>
        <p:txBody>
          <a:bodyPr/>
          <a:lstStyle/>
          <a:p>
            <a:pPr algn="l"/>
            <a:r>
              <a:rPr lang="pl-PL" dirty="0" err="1">
                <a:effectLst/>
              </a:rPr>
              <a:t>Happiness</a:t>
            </a:r>
            <a:r>
              <a:rPr lang="pl-PL" dirty="0">
                <a:effectLst/>
              </a:rPr>
              <a:t> and </a:t>
            </a:r>
            <a:r>
              <a:rPr lang="pl-PL" dirty="0" err="1">
                <a:effectLst/>
              </a:rPr>
              <a:t>peace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came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again</a:t>
            </a:r>
            <a:r>
              <a:rPr lang="pl-PL" dirty="0">
                <a:effectLst/>
              </a:rPr>
              <a:t> to the </a:t>
            </a:r>
            <a:r>
              <a:rPr lang="pl-PL" dirty="0" err="1">
                <a:effectLst/>
              </a:rPr>
              <a:t>village</a:t>
            </a:r>
            <a:r>
              <a:rPr lang="pl-PL" dirty="0">
                <a:effectLst/>
              </a:rPr>
              <a:t>, the </a:t>
            </a:r>
            <a:r>
              <a:rPr lang="pl-PL" dirty="0" err="1">
                <a:effectLst/>
              </a:rPr>
              <a:t>nobleman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Rodoliński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found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happiness</a:t>
            </a:r>
            <a:r>
              <a:rPr lang="pl-PL" dirty="0">
                <a:effectLst/>
              </a:rPr>
              <a:t>. The girls </a:t>
            </a:r>
            <a:r>
              <a:rPr lang="pl-PL" dirty="0" err="1">
                <a:effectLst/>
              </a:rPr>
              <a:t>grew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up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healthily</a:t>
            </a:r>
            <a:r>
              <a:rPr lang="pl-PL" dirty="0">
                <a:effectLst/>
              </a:rPr>
              <a:t> and </a:t>
            </a:r>
            <a:r>
              <a:rPr lang="pl-PL" dirty="0" err="1">
                <a:effectLst/>
              </a:rPr>
              <a:t>they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grew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more</a:t>
            </a:r>
            <a:r>
              <a:rPr lang="pl-PL" dirty="0">
                <a:effectLst/>
              </a:rPr>
              <a:t> and </a:t>
            </a:r>
            <a:r>
              <a:rPr lang="pl-PL" dirty="0" err="1">
                <a:effectLst/>
              </a:rPr>
              <a:t>more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beautiful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every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day</a:t>
            </a:r>
            <a:r>
              <a:rPr lang="pl-PL" dirty="0">
                <a:effectLst/>
              </a:rPr>
              <a:t>. </a:t>
            </a:r>
            <a:r>
              <a:rPr lang="pl-PL" dirty="0" err="1">
                <a:effectLst/>
              </a:rPr>
              <a:t>Every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day</a:t>
            </a:r>
            <a:r>
              <a:rPr lang="pl-PL" dirty="0">
                <a:effectLst/>
              </a:rPr>
              <a:t> the girls </a:t>
            </a:r>
            <a:r>
              <a:rPr lang="pl-PL" dirty="0" err="1">
                <a:effectLst/>
              </a:rPr>
              <a:t>spent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running</a:t>
            </a:r>
            <a:r>
              <a:rPr lang="pl-PL" dirty="0">
                <a:effectLst/>
              </a:rPr>
              <a:t> in the </a:t>
            </a:r>
            <a:r>
              <a:rPr lang="pl-PL" dirty="0" err="1">
                <a:effectLst/>
              </a:rPr>
              <a:t>woods</a:t>
            </a:r>
            <a:r>
              <a:rPr lang="pl-PL" dirty="0">
                <a:effectLst/>
              </a:rPr>
              <a:t> and </a:t>
            </a:r>
            <a:r>
              <a:rPr lang="pl-PL" dirty="0" err="1">
                <a:effectLst/>
              </a:rPr>
              <a:t>helping</a:t>
            </a:r>
            <a:r>
              <a:rPr lang="pl-PL" dirty="0">
                <a:effectLst/>
              </a:rPr>
              <a:t> the </a:t>
            </a:r>
            <a:r>
              <a:rPr lang="pl-PL" dirty="0" err="1">
                <a:effectLst/>
              </a:rPr>
              <a:t>peasantry</a:t>
            </a:r>
            <a:r>
              <a:rPr lang="pl-PL" dirty="0">
                <a:effectLst/>
              </a:rPr>
              <a:t> in </a:t>
            </a:r>
            <a:r>
              <a:rPr lang="pl-PL" dirty="0" err="1">
                <a:effectLst/>
              </a:rPr>
              <a:t>their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work</a:t>
            </a:r>
            <a:r>
              <a:rPr lang="pl-PL" dirty="0">
                <a:effectLst/>
              </a:rPr>
              <a:t>. One </a:t>
            </a:r>
            <a:r>
              <a:rPr lang="pl-PL" dirty="0" err="1">
                <a:effectLst/>
              </a:rPr>
              <a:t>day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while</a:t>
            </a:r>
            <a:r>
              <a:rPr lang="pl-PL" dirty="0">
                <a:effectLst/>
              </a:rPr>
              <a:t> the girls </a:t>
            </a:r>
            <a:r>
              <a:rPr lang="pl-PL" dirty="0" err="1">
                <a:effectLst/>
              </a:rPr>
              <a:t>were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running</a:t>
            </a:r>
            <a:r>
              <a:rPr lang="pl-PL" dirty="0">
                <a:effectLst/>
              </a:rPr>
              <a:t> in the </a:t>
            </a:r>
            <a:r>
              <a:rPr lang="pl-PL" dirty="0" err="1">
                <a:effectLst/>
              </a:rPr>
              <a:t>woods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they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found</a:t>
            </a:r>
            <a:r>
              <a:rPr lang="pl-PL" dirty="0">
                <a:effectLst/>
              </a:rPr>
              <a:t> a </a:t>
            </a:r>
            <a:r>
              <a:rPr lang="pl-PL" dirty="0" err="1">
                <a:effectLst/>
              </a:rPr>
              <a:t>beautiful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magnificent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tree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that</a:t>
            </a:r>
            <a:r>
              <a:rPr lang="pl-PL" dirty="0">
                <a:effectLst/>
              </a:rPr>
              <a:t> the </a:t>
            </a:r>
            <a:r>
              <a:rPr lang="pl-PL" dirty="0" err="1">
                <a:effectLst/>
              </a:rPr>
              <a:t>inhabitants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saved</a:t>
            </a:r>
            <a:r>
              <a:rPr lang="pl-PL" dirty="0">
                <a:effectLst/>
              </a:rPr>
              <a:t> from </a:t>
            </a:r>
            <a:r>
              <a:rPr lang="pl-PL" dirty="0" err="1">
                <a:effectLst/>
              </a:rPr>
              <a:t>cutting</a:t>
            </a:r>
            <a:r>
              <a:rPr lang="pl-PL" dirty="0">
                <a:effectLst/>
              </a:rPr>
              <a:t> off. From </a:t>
            </a:r>
            <a:r>
              <a:rPr lang="pl-PL" dirty="0" err="1">
                <a:effectLst/>
              </a:rPr>
              <a:t>now</a:t>
            </a:r>
            <a:r>
              <a:rPr lang="pl-PL" dirty="0">
                <a:effectLst/>
              </a:rPr>
              <a:t> on, the girls ran to the </a:t>
            </a:r>
            <a:r>
              <a:rPr lang="pl-PL" dirty="0" err="1">
                <a:effectLst/>
              </a:rPr>
              <a:t>forest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every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day</a:t>
            </a:r>
            <a:r>
              <a:rPr lang="pl-PL" dirty="0">
                <a:effectLst/>
              </a:rPr>
              <a:t> to </a:t>
            </a:r>
            <a:r>
              <a:rPr lang="pl-PL" dirty="0" err="1">
                <a:effectLst/>
              </a:rPr>
              <a:t>play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around</a:t>
            </a:r>
            <a:r>
              <a:rPr lang="pl-PL" dirty="0">
                <a:effectLst/>
              </a:rPr>
              <a:t> the </a:t>
            </a:r>
            <a:r>
              <a:rPr lang="pl-PL" dirty="0" err="1">
                <a:effectLst/>
              </a:rPr>
              <a:t>tree</a:t>
            </a:r>
            <a:r>
              <a:rPr lang="pl-PL" dirty="0">
                <a:effectLst/>
              </a:rPr>
              <a:t> and </a:t>
            </a:r>
            <a:r>
              <a:rPr lang="pl-PL" dirty="0" err="1">
                <a:effectLst/>
              </a:rPr>
              <a:t>climb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its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branches</a:t>
            </a:r>
            <a:r>
              <a:rPr lang="pl-PL" dirty="0">
                <a:effectLst/>
              </a:rPr>
              <a:t>. 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7339197"/>
      </p:ext>
    </p:extLst>
  </p:cSld>
  <p:clrMapOvr>
    <a:masterClrMapping/>
  </p:clrMapOvr>
  <p:transition spd="slow">
    <p:wipe/>
    <p:sndAc>
      <p:endSnd/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5985159" cy="1606102"/>
          </a:xfrm>
        </p:spPr>
        <p:txBody>
          <a:bodyPr/>
          <a:lstStyle/>
          <a:p>
            <a:pPr algn="ctr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568952" cy="4896544"/>
          </a:xfrm>
        </p:spPr>
        <p:txBody>
          <a:bodyPr/>
          <a:lstStyle/>
          <a:p>
            <a:pPr algn="l"/>
            <a:r>
              <a:rPr lang="pl-PL" dirty="0">
                <a:effectLst/>
              </a:rPr>
              <a:t>One </a:t>
            </a:r>
            <a:r>
              <a:rPr lang="pl-PL" dirty="0" err="1">
                <a:effectLst/>
              </a:rPr>
              <a:t>day</a:t>
            </a:r>
            <a:r>
              <a:rPr lang="pl-PL" dirty="0">
                <a:effectLst/>
              </a:rPr>
              <a:t>, one of the girls, Konstancja, </a:t>
            </a:r>
            <a:r>
              <a:rPr lang="pl-PL" dirty="0" err="1">
                <a:effectLst/>
              </a:rPr>
              <a:t>fell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seriously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ill</a:t>
            </a:r>
            <a:r>
              <a:rPr lang="pl-PL" dirty="0">
                <a:effectLst/>
              </a:rPr>
              <a:t>. </a:t>
            </a:r>
            <a:r>
              <a:rPr lang="pl-PL" dirty="0" err="1">
                <a:effectLst/>
              </a:rPr>
              <a:t>Rodoliński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nobleman</a:t>
            </a:r>
            <a:r>
              <a:rPr lang="pl-PL" dirty="0">
                <a:effectLst/>
              </a:rPr>
              <a:t> and </a:t>
            </a:r>
            <a:r>
              <a:rPr lang="pl-PL" dirty="0" err="1">
                <a:effectLst/>
              </a:rPr>
              <a:t>his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wife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did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everything</a:t>
            </a:r>
            <a:r>
              <a:rPr lang="pl-PL" dirty="0">
                <a:effectLst/>
              </a:rPr>
              <a:t> to </a:t>
            </a:r>
            <a:r>
              <a:rPr lang="pl-PL" dirty="0" err="1">
                <a:effectLst/>
              </a:rPr>
              <a:t>make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their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daughter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recover</a:t>
            </a:r>
            <a:r>
              <a:rPr lang="pl-PL" dirty="0">
                <a:effectLst/>
              </a:rPr>
              <a:t>. </a:t>
            </a:r>
            <a:r>
              <a:rPr lang="pl-PL" dirty="0" err="1">
                <a:effectLst/>
              </a:rPr>
              <a:t>Rodoliński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began</a:t>
            </a:r>
            <a:r>
              <a:rPr lang="pl-PL" dirty="0">
                <a:effectLst/>
              </a:rPr>
              <a:t> to </a:t>
            </a:r>
            <a:r>
              <a:rPr lang="pl-PL" dirty="0" err="1">
                <a:effectLst/>
              </a:rPr>
              <a:t>bring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doctors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quacks</a:t>
            </a:r>
            <a:r>
              <a:rPr lang="pl-PL" dirty="0">
                <a:effectLst/>
              </a:rPr>
              <a:t> and </a:t>
            </a:r>
            <a:r>
              <a:rPr lang="pl-PL" dirty="0" err="1">
                <a:effectLst/>
              </a:rPr>
              <a:t>shamans</a:t>
            </a:r>
            <a:r>
              <a:rPr lang="pl-PL" dirty="0">
                <a:effectLst/>
              </a:rPr>
              <a:t> from </a:t>
            </a:r>
            <a:r>
              <a:rPr lang="pl-PL" dirty="0" err="1">
                <a:effectLst/>
              </a:rPr>
              <a:t>around</a:t>
            </a:r>
            <a:r>
              <a:rPr lang="pl-PL" dirty="0">
                <a:effectLst/>
              </a:rPr>
              <a:t> the </a:t>
            </a:r>
            <a:r>
              <a:rPr lang="pl-PL" dirty="0" err="1">
                <a:effectLst/>
              </a:rPr>
              <a:t>world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so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that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they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would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only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let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his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daughter</a:t>
            </a:r>
            <a:r>
              <a:rPr lang="pl-PL" dirty="0">
                <a:effectLst/>
              </a:rPr>
              <a:t> Konstancja </a:t>
            </a:r>
            <a:r>
              <a:rPr lang="pl-PL" dirty="0" err="1">
                <a:effectLst/>
              </a:rPr>
              <a:t>recover</a:t>
            </a:r>
            <a:r>
              <a:rPr lang="pl-PL" dirty="0">
                <a:effectLst/>
              </a:rPr>
              <a:t>. The </a:t>
            </a:r>
            <a:r>
              <a:rPr lang="pl-PL" dirty="0" err="1">
                <a:effectLst/>
              </a:rPr>
              <a:t>nobleman</a:t>
            </a:r>
            <a:r>
              <a:rPr lang="pl-PL" dirty="0">
                <a:effectLst/>
              </a:rPr>
              <a:t> was </a:t>
            </a:r>
            <a:r>
              <a:rPr lang="pl-PL" dirty="0" err="1">
                <a:effectLst/>
              </a:rPr>
              <a:t>afraid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that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his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daughter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would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die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just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like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his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first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wife</a:t>
            </a:r>
            <a:r>
              <a:rPr lang="pl-PL" dirty="0">
                <a:effectLst/>
              </a:rPr>
              <a:t>.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1919495"/>
      </p:ext>
    </p:extLst>
  </p:cSld>
  <p:clrMapOvr>
    <a:masterClrMapping/>
  </p:clrMapOvr>
  <p:transition spd="slow">
    <p:wipe/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5985159" cy="1606102"/>
          </a:xfrm>
        </p:spPr>
        <p:txBody>
          <a:bodyPr/>
          <a:lstStyle/>
          <a:p>
            <a:pPr algn="ctr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568952" cy="4896544"/>
          </a:xfrm>
        </p:spPr>
        <p:txBody>
          <a:bodyPr/>
          <a:lstStyle/>
          <a:p>
            <a:pPr algn="l"/>
            <a:r>
              <a:rPr lang="pl-PL" dirty="0" err="1">
                <a:effectLst/>
              </a:rPr>
              <a:t>All</a:t>
            </a:r>
            <a:r>
              <a:rPr lang="pl-PL" dirty="0">
                <a:effectLst/>
              </a:rPr>
              <a:t> the </a:t>
            </a:r>
            <a:r>
              <a:rPr lang="pl-PL" dirty="0" err="1">
                <a:effectLst/>
              </a:rPr>
              <a:t>villagers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prayed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that</a:t>
            </a:r>
            <a:r>
              <a:rPr lang="pl-PL" dirty="0">
                <a:effectLst/>
              </a:rPr>
              <a:t> Konstancja </a:t>
            </a:r>
            <a:r>
              <a:rPr lang="pl-PL" dirty="0" err="1">
                <a:effectLst/>
              </a:rPr>
              <a:t>would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recover</a:t>
            </a:r>
            <a:r>
              <a:rPr lang="pl-PL" dirty="0">
                <a:effectLst/>
              </a:rPr>
              <a:t>. </a:t>
            </a:r>
            <a:r>
              <a:rPr lang="pl-PL" dirty="0" err="1">
                <a:effectLst/>
              </a:rPr>
              <a:t>They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were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afraid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that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when</a:t>
            </a:r>
            <a:r>
              <a:rPr lang="pl-PL" dirty="0">
                <a:effectLst/>
              </a:rPr>
              <a:t> the </a:t>
            </a:r>
            <a:r>
              <a:rPr lang="pl-PL" dirty="0" err="1">
                <a:effectLst/>
              </a:rPr>
              <a:t>nobleman's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daughter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would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die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there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would</a:t>
            </a:r>
            <a:r>
              <a:rPr lang="pl-PL" dirty="0">
                <a:effectLst/>
              </a:rPr>
              <a:t> be </a:t>
            </a:r>
            <a:r>
              <a:rPr lang="pl-PL" dirty="0" err="1">
                <a:effectLst/>
              </a:rPr>
              <a:t>sadness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again</a:t>
            </a:r>
            <a:r>
              <a:rPr lang="pl-PL" dirty="0">
                <a:effectLst/>
              </a:rPr>
              <a:t> in the </a:t>
            </a:r>
            <a:r>
              <a:rPr lang="pl-PL" dirty="0" err="1">
                <a:effectLst/>
              </a:rPr>
              <a:t>village</a:t>
            </a:r>
            <a:r>
              <a:rPr lang="pl-PL" dirty="0">
                <a:effectLst/>
              </a:rPr>
              <a:t>. The </a:t>
            </a:r>
            <a:r>
              <a:rPr lang="pl-PL" dirty="0" err="1">
                <a:effectLst/>
              </a:rPr>
              <a:t>next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days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passed</a:t>
            </a:r>
            <a:r>
              <a:rPr lang="pl-PL" dirty="0">
                <a:effectLst/>
              </a:rPr>
              <a:t>, Konstancja </a:t>
            </a:r>
            <a:r>
              <a:rPr lang="pl-PL" dirty="0" err="1">
                <a:effectLst/>
              </a:rPr>
              <a:t>continued</a:t>
            </a:r>
            <a:r>
              <a:rPr lang="pl-PL" dirty="0">
                <a:effectLst/>
              </a:rPr>
              <a:t> to </a:t>
            </a:r>
            <a:r>
              <a:rPr lang="pl-PL" dirty="0" err="1">
                <a:effectLst/>
              </a:rPr>
              <a:t>fight</a:t>
            </a:r>
            <a:r>
              <a:rPr lang="pl-PL" dirty="0">
                <a:effectLst/>
              </a:rPr>
              <a:t> the </a:t>
            </a:r>
            <a:r>
              <a:rPr lang="pl-PL" dirty="0" err="1">
                <a:effectLst/>
              </a:rPr>
              <a:t>disease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none</a:t>
            </a:r>
            <a:r>
              <a:rPr lang="pl-PL" dirty="0">
                <a:effectLst/>
              </a:rPr>
              <a:t> of the </a:t>
            </a:r>
            <a:r>
              <a:rPr lang="pl-PL" dirty="0" err="1">
                <a:effectLst/>
              </a:rPr>
              <a:t>doctors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brought</a:t>
            </a:r>
            <a:r>
              <a:rPr lang="pl-PL" dirty="0">
                <a:effectLst/>
              </a:rPr>
              <a:t> by the </a:t>
            </a:r>
            <a:r>
              <a:rPr lang="pl-PL" dirty="0" err="1">
                <a:effectLst/>
              </a:rPr>
              <a:t>nobleman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could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cure</a:t>
            </a:r>
            <a:r>
              <a:rPr lang="pl-PL" dirty="0">
                <a:effectLst/>
              </a:rPr>
              <a:t> the </a:t>
            </a:r>
            <a:r>
              <a:rPr lang="pl-PL" dirty="0" err="1">
                <a:effectLst/>
              </a:rPr>
              <a:t>girl</a:t>
            </a:r>
            <a:r>
              <a:rPr lang="pl-PL" dirty="0">
                <a:effectLst/>
              </a:rPr>
              <a:t>. The </a:t>
            </a:r>
            <a:r>
              <a:rPr lang="pl-PL" dirty="0" err="1">
                <a:effectLst/>
              </a:rPr>
              <a:t>second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daughter</a:t>
            </a:r>
            <a:r>
              <a:rPr lang="pl-PL" dirty="0">
                <a:effectLst/>
              </a:rPr>
              <a:t> of the </a:t>
            </a:r>
            <a:r>
              <a:rPr lang="pl-PL" dirty="0" err="1">
                <a:effectLst/>
              </a:rPr>
              <a:t>nobleman</a:t>
            </a:r>
            <a:r>
              <a:rPr lang="pl-PL" dirty="0">
                <a:effectLst/>
              </a:rPr>
              <a:t> Antonina </a:t>
            </a:r>
            <a:r>
              <a:rPr lang="pl-PL" dirty="0" err="1">
                <a:effectLst/>
              </a:rPr>
              <a:t>also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suffered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so</a:t>
            </a:r>
            <a:r>
              <a:rPr lang="pl-PL" dirty="0">
                <a:effectLst/>
              </a:rPr>
              <a:t> much </a:t>
            </a:r>
            <a:r>
              <a:rPr lang="pl-PL" dirty="0" err="1">
                <a:effectLst/>
              </a:rPr>
              <a:t>that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sister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got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sick</a:t>
            </a:r>
            <a:r>
              <a:rPr lang="pl-PL" dirty="0">
                <a:effectLst/>
              </a:rPr>
              <a:t>. 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5205250"/>
      </p:ext>
    </p:extLst>
  </p:cSld>
  <p:clrMapOvr>
    <a:masterClrMapping/>
  </p:clrMapOvr>
  <p:transition spd="slow">
    <p:wipe/>
    <p:sndAc>
      <p:endSnd/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5985159" cy="1606102"/>
          </a:xfrm>
        </p:spPr>
        <p:txBody>
          <a:bodyPr/>
          <a:lstStyle/>
          <a:p>
            <a:pPr algn="ctr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568952" cy="4896544"/>
          </a:xfrm>
        </p:spPr>
        <p:txBody>
          <a:bodyPr/>
          <a:lstStyle/>
          <a:p>
            <a:pPr algn="l"/>
            <a:r>
              <a:rPr lang="pl-PL" dirty="0">
                <a:effectLst/>
              </a:rPr>
              <a:t>The </a:t>
            </a:r>
            <a:r>
              <a:rPr lang="pl-PL" dirty="0" err="1">
                <a:effectLst/>
              </a:rPr>
              <a:t>next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morning</a:t>
            </a:r>
            <a:r>
              <a:rPr lang="pl-PL" dirty="0">
                <a:effectLst/>
              </a:rPr>
              <a:t>, Antonina ran </a:t>
            </a:r>
            <a:r>
              <a:rPr lang="pl-PL" dirty="0" err="1">
                <a:effectLst/>
              </a:rPr>
              <a:t>into</a:t>
            </a:r>
            <a:r>
              <a:rPr lang="pl-PL" dirty="0">
                <a:effectLst/>
              </a:rPr>
              <a:t> the </a:t>
            </a:r>
            <a:r>
              <a:rPr lang="pl-PL" dirty="0" err="1">
                <a:effectLst/>
              </a:rPr>
              <a:t>forest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where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she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played</a:t>
            </a:r>
            <a:r>
              <a:rPr lang="pl-PL" dirty="0">
                <a:effectLst/>
              </a:rPr>
              <a:t> with </a:t>
            </a:r>
            <a:r>
              <a:rPr lang="pl-PL" dirty="0" err="1">
                <a:effectLst/>
              </a:rPr>
              <a:t>her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sister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every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day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climbed</a:t>
            </a:r>
            <a:r>
              <a:rPr lang="pl-PL" dirty="0">
                <a:effectLst/>
              </a:rPr>
              <a:t> the </a:t>
            </a:r>
            <a:r>
              <a:rPr lang="pl-PL" dirty="0" err="1">
                <a:effectLst/>
              </a:rPr>
              <a:t>highest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branch</a:t>
            </a:r>
            <a:r>
              <a:rPr lang="pl-PL" dirty="0">
                <a:effectLst/>
              </a:rPr>
              <a:t> of the </a:t>
            </a:r>
            <a:r>
              <a:rPr lang="pl-PL" dirty="0" err="1">
                <a:effectLst/>
              </a:rPr>
              <a:t>oak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tree</a:t>
            </a:r>
            <a:r>
              <a:rPr lang="pl-PL" dirty="0">
                <a:effectLst/>
              </a:rPr>
              <a:t>. </a:t>
            </a:r>
            <a:r>
              <a:rPr lang="pl-PL" dirty="0" err="1">
                <a:effectLst/>
              </a:rPr>
              <a:t>There</a:t>
            </a:r>
            <a:r>
              <a:rPr lang="pl-PL" dirty="0">
                <a:effectLst/>
              </a:rPr>
              <a:t>, Antonina went to </a:t>
            </a:r>
            <a:r>
              <a:rPr lang="pl-PL" dirty="0" err="1">
                <a:effectLst/>
              </a:rPr>
              <a:t>beg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God</a:t>
            </a:r>
            <a:r>
              <a:rPr lang="pl-PL" dirty="0">
                <a:effectLst/>
              </a:rPr>
              <a:t> for </a:t>
            </a:r>
            <a:r>
              <a:rPr lang="pl-PL" dirty="0" err="1">
                <a:effectLst/>
              </a:rPr>
              <a:t>health</a:t>
            </a:r>
            <a:r>
              <a:rPr lang="pl-PL" dirty="0">
                <a:effectLst/>
              </a:rPr>
              <a:t> for </a:t>
            </a:r>
            <a:r>
              <a:rPr lang="pl-PL" dirty="0" err="1">
                <a:effectLst/>
              </a:rPr>
              <a:t>her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sister</a:t>
            </a:r>
            <a:r>
              <a:rPr lang="pl-PL" dirty="0">
                <a:effectLst/>
              </a:rPr>
              <a:t>. </a:t>
            </a:r>
            <a:r>
              <a:rPr lang="pl-PL" dirty="0" err="1">
                <a:effectLst/>
              </a:rPr>
              <a:t>Looking</a:t>
            </a:r>
            <a:r>
              <a:rPr lang="pl-PL" dirty="0">
                <a:effectLst/>
              </a:rPr>
              <a:t> from the top of the </a:t>
            </a:r>
            <a:r>
              <a:rPr lang="pl-PL" dirty="0" err="1">
                <a:effectLst/>
              </a:rPr>
              <a:t>tree</a:t>
            </a:r>
            <a:r>
              <a:rPr lang="pl-PL" dirty="0">
                <a:effectLst/>
              </a:rPr>
              <a:t> with </a:t>
            </a:r>
            <a:r>
              <a:rPr lang="pl-PL" dirty="0" err="1">
                <a:effectLst/>
              </a:rPr>
              <a:t>tears</a:t>
            </a:r>
            <a:r>
              <a:rPr lang="pl-PL" dirty="0">
                <a:effectLst/>
              </a:rPr>
              <a:t> in the </a:t>
            </a:r>
            <a:r>
              <a:rPr lang="pl-PL" dirty="0" err="1">
                <a:effectLst/>
              </a:rPr>
              <a:t>eyes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into</a:t>
            </a:r>
            <a:r>
              <a:rPr lang="pl-PL" dirty="0">
                <a:effectLst/>
              </a:rPr>
              <a:t> the </a:t>
            </a:r>
            <a:r>
              <a:rPr lang="pl-PL" dirty="0" err="1">
                <a:effectLst/>
              </a:rPr>
              <a:t>sky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she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said</a:t>
            </a:r>
            <a:r>
              <a:rPr lang="pl-PL" dirty="0">
                <a:effectLst/>
              </a:rPr>
              <a:t>:</a:t>
            </a:r>
          </a:p>
          <a:p>
            <a:pPr algn="l"/>
            <a:r>
              <a:rPr lang="pl-PL" dirty="0">
                <a:effectLst/>
              </a:rPr>
              <a:t>- </a:t>
            </a:r>
            <a:r>
              <a:rPr lang="pl-PL" dirty="0" err="1">
                <a:effectLst/>
              </a:rPr>
              <a:t>God</a:t>
            </a:r>
            <a:r>
              <a:rPr lang="pl-PL" dirty="0">
                <a:effectLst/>
              </a:rPr>
              <a:t>, I </a:t>
            </a:r>
            <a:r>
              <a:rPr lang="pl-PL" dirty="0" err="1">
                <a:effectLst/>
              </a:rPr>
              <a:t>am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begging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you</a:t>
            </a:r>
            <a:r>
              <a:rPr lang="pl-PL" dirty="0">
                <a:effectLst/>
              </a:rPr>
              <a:t> for </a:t>
            </a:r>
            <a:r>
              <a:rPr lang="pl-PL" dirty="0" err="1">
                <a:effectLst/>
              </a:rPr>
              <a:t>health</a:t>
            </a:r>
            <a:r>
              <a:rPr lang="pl-PL" dirty="0">
                <a:effectLst/>
              </a:rPr>
              <a:t> for my </a:t>
            </a:r>
            <a:r>
              <a:rPr lang="pl-PL" dirty="0" err="1">
                <a:effectLst/>
              </a:rPr>
              <a:t>sister</a:t>
            </a:r>
            <a:r>
              <a:rPr lang="pl-PL" dirty="0">
                <a:effectLst/>
              </a:rPr>
              <a:t> Konstancja,</a:t>
            </a:r>
          </a:p>
          <a:p>
            <a:pPr algn="l"/>
            <a:r>
              <a:rPr lang="pl-PL" dirty="0">
                <a:effectLst/>
              </a:rPr>
              <a:t>- </a:t>
            </a:r>
            <a:r>
              <a:rPr lang="pl-PL" dirty="0" err="1">
                <a:effectLst/>
              </a:rPr>
              <a:t>God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I'm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begging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you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that</a:t>
            </a:r>
            <a:r>
              <a:rPr lang="pl-PL" dirty="0">
                <a:effectLst/>
              </a:rPr>
              <a:t> my </a:t>
            </a:r>
            <a:r>
              <a:rPr lang="pl-PL" dirty="0" err="1">
                <a:effectLst/>
              </a:rPr>
              <a:t>sister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would</a:t>
            </a:r>
            <a:r>
              <a:rPr lang="pl-PL" dirty="0">
                <a:effectLst/>
              </a:rPr>
              <a:t> not </a:t>
            </a:r>
            <a:r>
              <a:rPr lang="pl-PL" dirty="0" err="1">
                <a:effectLst/>
              </a:rPr>
              <a:t>suffer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anymore</a:t>
            </a:r>
            <a:r>
              <a:rPr lang="pl-PL" dirty="0">
                <a:effectLst/>
              </a:rPr>
              <a:t>,</a:t>
            </a:r>
          </a:p>
          <a:p>
            <a:pPr algn="l"/>
            <a:r>
              <a:rPr lang="pl-PL" dirty="0">
                <a:effectLst/>
              </a:rPr>
              <a:t>- </a:t>
            </a:r>
            <a:r>
              <a:rPr lang="pl-PL" dirty="0" err="1">
                <a:effectLst/>
              </a:rPr>
              <a:t>God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make</a:t>
            </a:r>
            <a:r>
              <a:rPr lang="pl-PL" dirty="0">
                <a:effectLst/>
              </a:rPr>
              <a:t> my </a:t>
            </a:r>
            <a:r>
              <a:rPr lang="pl-PL" dirty="0" err="1">
                <a:effectLst/>
              </a:rPr>
              <a:t>sister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play</a:t>
            </a:r>
            <a:r>
              <a:rPr lang="pl-PL" dirty="0">
                <a:effectLst/>
              </a:rPr>
              <a:t> with me </a:t>
            </a:r>
            <a:r>
              <a:rPr lang="pl-PL" dirty="0" err="1">
                <a:effectLst/>
              </a:rPr>
              <a:t>again</a:t>
            </a:r>
            <a:r>
              <a:rPr lang="pl-PL" dirty="0">
                <a:effectLst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4706850"/>
      </p:ext>
    </p:extLst>
  </p:cSld>
  <p:clrMapOvr>
    <a:masterClrMapping/>
  </p:clrMapOvr>
  <p:transition spd="slow">
    <p:wipe/>
    <p:sndAc>
      <p:endSnd/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5985159" cy="1606102"/>
          </a:xfrm>
        </p:spPr>
        <p:txBody>
          <a:bodyPr/>
          <a:lstStyle/>
          <a:p>
            <a:pPr algn="ctr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568952" cy="4896544"/>
          </a:xfrm>
        </p:spPr>
        <p:txBody>
          <a:bodyPr/>
          <a:lstStyle/>
          <a:p>
            <a:pPr algn="l"/>
            <a:endParaRPr lang="pl-PL" dirty="0">
              <a:effectLst/>
            </a:endParaRPr>
          </a:p>
          <a:p>
            <a:pPr algn="l"/>
            <a:endParaRPr lang="pl-PL" dirty="0">
              <a:effectLst/>
            </a:endParaRPr>
          </a:p>
          <a:p>
            <a:pPr algn="l"/>
            <a:r>
              <a:rPr lang="pl-PL" dirty="0">
                <a:effectLst/>
              </a:rPr>
              <a:t>But </a:t>
            </a:r>
            <a:r>
              <a:rPr lang="pl-PL" dirty="0" err="1">
                <a:effectLst/>
              </a:rPr>
              <a:t>God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answered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nothing</a:t>
            </a:r>
            <a:r>
              <a:rPr lang="pl-PL" dirty="0">
                <a:effectLst/>
              </a:rPr>
              <a:t> to Antonina. The </a:t>
            </a:r>
            <a:r>
              <a:rPr lang="pl-PL" dirty="0" err="1">
                <a:effectLst/>
              </a:rPr>
              <a:t>girl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slowly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came</a:t>
            </a:r>
            <a:r>
              <a:rPr lang="pl-PL" dirty="0">
                <a:effectLst/>
              </a:rPr>
              <a:t> down from the </a:t>
            </a:r>
            <a:r>
              <a:rPr lang="pl-PL" dirty="0" err="1">
                <a:effectLst/>
              </a:rPr>
              <a:t>tree</a:t>
            </a:r>
            <a:r>
              <a:rPr lang="pl-PL" dirty="0">
                <a:effectLst/>
              </a:rPr>
              <a:t>, </a:t>
            </a:r>
            <a:r>
              <a:rPr lang="pl-PL" dirty="0" err="1">
                <a:effectLst/>
              </a:rPr>
              <a:t>she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felt</a:t>
            </a:r>
            <a:endParaRPr lang="pl-PL" dirty="0">
              <a:effectLst/>
            </a:endParaRPr>
          </a:p>
          <a:p>
            <a:pPr algn="l"/>
            <a:r>
              <a:rPr lang="pl-PL" dirty="0">
                <a:effectLst/>
              </a:rPr>
              <a:t>In </a:t>
            </a:r>
            <a:r>
              <a:rPr lang="pl-PL" dirty="0" err="1">
                <a:effectLst/>
              </a:rPr>
              <a:t>her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heart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that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God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had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heard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her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prayers</a:t>
            </a:r>
            <a:r>
              <a:rPr lang="pl-PL" dirty="0">
                <a:effectLst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500007"/>
      </p:ext>
    </p:extLst>
  </p:cSld>
  <p:clrMapOvr>
    <a:masterClrMapping/>
  </p:clrMapOvr>
  <p:transition spd="slow">
    <p:wipe/>
    <p:sndAc>
      <p:endSnd/>
    </p:sndAc>
  </p:transition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TM01859865[[fn=Należyty]]</Template>
  <TotalTime>61</TotalTime>
  <Words>769</Words>
  <Application>Microsoft Office PowerPoint</Application>
  <PresentationFormat>Pokaz na ekranie (4:3)</PresentationFormat>
  <Paragraphs>22</Paragraphs>
  <Slides>12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Rockwell</vt:lpstr>
      <vt:lpstr>Wingdings</vt:lpstr>
      <vt:lpstr>Kilter</vt:lpstr>
      <vt:lpstr>The legend of Dębe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legend of Dębe </dc:title>
  <dc:creator>xyz</dc:creator>
  <cp:lastModifiedBy>Jarek Marcinko</cp:lastModifiedBy>
  <cp:revision>20</cp:revision>
  <dcterms:created xsi:type="dcterms:W3CDTF">2019-10-10T18:31:39Z</dcterms:created>
  <dcterms:modified xsi:type="dcterms:W3CDTF">2019-10-11T10:29:12Z</dcterms:modified>
</cp:coreProperties>
</file>