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elia Altozano" initials="AA" lastIdx="1" clrIdx="0">
    <p:extLst>
      <p:ext uri="{19B8F6BF-5375-455C-9EA6-DF929625EA0E}">
        <p15:presenceInfo xmlns:p15="http://schemas.microsoft.com/office/powerpoint/2012/main" userId="eaf2eca80442e26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AC0FF-70DF-45DB-A844-518AD5CFDD25}" type="datetimeFigureOut">
              <a:rPr lang="es-ES" smtClean="0"/>
              <a:t>28/01/2020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171C-FFCC-458F-A8EA-6AC7D3BE07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4522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AC0FF-70DF-45DB-A844-518AD5CFDD25}" type="datetimeFigureOut">
              <a:rPr lang="es-ES" smtClean="0"/>
              <a:t>28/01/2020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171C-FFCC-458F-A8EA-6AC7D3BE07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0090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AC0FF-70DF-45DB-A844-518AD5CFDD25}" type="datetimeFigureOut">
              <a:rPr lang="es-ES" smtClean="0"/>
              <a:t>28/01/2020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171C-FFCC-458F-A8EA-6AC7D3BE07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1937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AC0FF-70DF-45DB-A844-518AD5CFDD25}" type="datetimeFigureOut">
              <a:rPr lang="es-ES" smtClean="0"/>
              <a:t>28/01/2020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171C-FFCC-458F-A8EA-6AC7D3BE07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2841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AC0FF-70DF-45DB-A844-518AD5CFDD25}" type="datetimeFigureOut">
              <a:rPr lang="es-ES" smtClean="0"/>
              <a:t>28/01/2020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171C-FFCC-458F-A8EA-6AC7D3BE07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730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AC0FF-70DF-45DB-A844-518AD5CFDD25}" type="datetimeFigureOut">
              <a:rPr lang="es-ES" smtClean="0"/>
              <a:t>28/01/2020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171C-FFCC-458F-A8EA-6AC7D3BE07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9850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AC0FF-70DF-45DB-A844-518AD5CFDD25}" type="datetimeFigureOut">
              <a:rPr lang="es-ES" smtClean="0"/>
              <a:t>28/01/2020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171C-FFCC-458F-A8EA-6AC7D3BE07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1846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AC0FF-70DF-45DB-A844-518AD5CFDD25}" type="datetimeFigureOut">
              <a:rPr lang="es-ES" smtClean="0"/>
              <a:t>28/01/2020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171C-FFCC-458F-A8EA-6AC7D3BE07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713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AC0FF-70DF-45DB-A844-518AD5CFDD25}" type="datetimeFigureOut">
              <a:rPr lang="es-ES" smtClean="0"/>
              <a:t>28/01/2020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171C-FFCC-458F-A8EA-6AC7D3BE07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5318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AC0FF-70DF-45DB-A844-518AD5CFDD25}" type="datetimeFigureOut">
              <a:rPr lang="es-ES" smtClean="0"/>
              <a:t>28/01/2020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171C-FFCC-458F-A8EA-6AC7D3BE07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013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AC0FF-70DF-45DB-A844-518AD5CFDD25}" type="datetimeFigureOut">
              <a:rPr lang="es-ES" smtClean="0"/>
              <a:t>28/01/2020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171C-FFCC-458F-A8EA-6AC7D3BE07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563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AC0FF-70DF-45DB-A844-518AD5CFDD25}" type="datetimeFigureOut">
              <a:rPr lang="es-ES" smtClean="0"/>
              <a:t>28/01/2020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6171C-FFCC-458F-A8EA-6AC7D3BE07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1424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jb.revistas.csic.es/index.php/rjb/article/view/359" TargetMode="External"/><Relationship Id="rId2" Type="http://schemas.openxmlformats.org/officeDocument/2006/relationships/hyperlink" Target="https://waste.ideal.es/snvertebrados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kydayproject.com/torrential-ra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2838994" y="2891246"/>
            <a:ext cx="7045235" cy="2754748"/>
          </a:xfrm>
        </p:spPr>
        <p:txBody>
          <a:bodyPr>
            <a:normAutofit/>
          </a:bodyPr>
          <a:lstStyle/>
          <a:p>
            <a:pPr algn="ctr"/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es-E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IES 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CERRO DEL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VIENTO</a:t>
            </a:r>
            <a:r>
              <a:rPr lang="es-E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SPAIN</a:t>
            </a:r>
            <a:br>
              <a:rPr lang="es-E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Natural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Spaces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Andalucía”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twinspace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92" y="996433"/>
            <a:ext cx="1084157" cy="1084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C:\Users\User\Downloads\logo_etwinnin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50" y="1080996"/>
            <a:ext cx="1656261" cy="9995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5280" y="1080996"/>
            <a:ext cx="1271925" cy="100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5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8768" y="327919"/>
            <a:ext cx="4522304" cy="1464210"/>
          </a:xfrm>
        </p:spPr>
        <p:txBody>
          <a:bodyPr/>
          <a:lstStyle/>
          <a:p>
            <a:pPr algn="ctr"/>
            <a:r>
              <a:rPr lang="es-ES" sz="3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Artemisia </a:t>
            </a:r>
            <a:r>
              <a:rPr lang="es-ES" sz="36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granatensis</a:t>
            </a:r>
            <a:r>
              <a:rPr lang="es-ES" b="0" i="0" dirty="0" smtClean="0">
                <a:solidFill>
                  <a:srgbClr val="000000"/>
                </a:solidFill>
                <a:effectLst/>
                <a:latin typeface="Linux Libertine"/>
              </a:rPr>
              <a:t/>
            </a:r>
            <a:br>
              <a:rPr lang="es-ES" b="0" i="0" dirty="0" smtClean="0">
                <a:solidFill>
                  <a:srgbClr val="000000"/>
                </a:solidFill>
                <a:effectLst/>
                <a:latin typeface="Linux Libertine"/>
              </a:rPr>
            </a:br>
            <a:endParaRPr lang="es-ES" dirty="0"/>
          </a:p>
        </p:txBody>
      </p:sp>
      <p:sp>
        <p:nvSpPr>
          <p:cNvPr id="3" name="Rectángulo 2"/>
          <p:cNvSpPr/>
          <p:nvPr/>
        </p:nvSpPr>
        <p:spPr>
          <a:xfrm>
            <a:off x="338768" y="1060024"/>
            <a:ext cx="45223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Artemisia </a:t>
            </a:r>
            <a:r>
              <a:rPr lang="en-US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granatensis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Boiss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is a paradigmatic species for plant conservation in Spain and Europe. It is a critically endangered (CR) endemic species growing above 2500 m in the Sierra Nevada (southern Spain). Natural populations have been considerably devastated in the past due to intensive human exploitation for folk medicine.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862" y="3744802"/>
            <a:ext cx="3174275" cy="2387054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4" name="CuadroTexto 3"/>
          <p:cNvSpPr txBox="1"/>
          <p:nvPr/>
        </p:nvSpPr>
        <p:spPr>
          <a:xfrm>
            <a:off x="5894023" y="413693"/>
            <a:ext cx="4880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Torrential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rain</a:t>
            </a:r>
            <a:endParaRPr lang="es-E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894024" y="1060024"/>
            <a:ext cx="48804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use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describe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weather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rain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falls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copiously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(22km/h to 30km/h). “Heavy rain”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falling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 a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greater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equal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7.6 mm of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hour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be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torrential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rain in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Mediterranean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reas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Torrencial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rains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due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global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warming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town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doesn´t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enough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drains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trees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absorb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there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a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flood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causes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damage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parks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shops and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houses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specially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basements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683" y="3744802"/>
            <a:ext cx="3800818" cy="2387054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4008348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CREDITS 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hlinkClick r:id="rId2"/>
              </a:rPr>
              <a:t>https://waste.ideal.es/snvertebrados.htm</a:t>
            </a:r>
            <a:endParaRPr lang="es-ES" dirty="0" smtClean="0"/>
          </a:p>
          <a:p>
            <a:r>
              <a:rPr lang="es-ES" dirty="0" smtClean="0">
                <a:hlinkClick r:id="rId3"/>
              </a:rPr>
              <a:t>http://rjb.revistas.csic.es/index.php/rjb/article/view/359</a:t>
            </a:r>
            <a:endParaRPr lang="es-ES" dirty="0" smtClean="0"/>
          </a:p>
          <a:p>
            <a:r>
              <a:rPr lang="es-ES" dirty="0" smtClean="0">
                <a:hlinkClick r:id="rId4"/>
              </a:rPr>
              <a:t>https://skydayproject.com/torrential-rain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Rocío Gaspar, Amelia Altozano, Margarita Barbadilla, Salvador Aguilar.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358111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119</Words>
  <Application>Microsoft Office PowerPoint</Application>
  <PresentationFormat>Panorámica</PresentationFormat>
  <Paragraphs>11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Linux Libertine</vt:lpstr>
      <vt:lpstr>Times New Roman</vt:lpstr>
      <vt:lpstr>Tema de Office</vt:lpstr>
      <vt:lpstr>Environmental words IES CERRO DEL VIENTO, SPAIN “Natural Spaces in Andalucía” </vt:lpstr>
      <vt:lpstr>Artemisia granatensis </vt:lpstr>
      <vt:lpstr>CREDITS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renka martin</dc:creator>
  <cp:lastModifiedBy>renka martin</cp:lastModifiedBy>
  <cp:revision>15</cp:revision>
  <dcterms:created xsi:type="dcterms:W3CDTF">2020-01-15T18:44:18Z</dcterms:created>
  <dcterms:modified xsi:type="dcterms:W3CDTF">2020-01-28T10:12:27Z</dcterms:modified>
</cp:coreProperties>
</file>