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8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pPr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2400" dirty="0" smtClean="0"/>
              <a:t>Děti z Podomí (české republiky) </a:t>
            </a:r>
            <a:r>
              <a:rPr lang="cs-CZ" sz="2400" dirty="0" err="1" smtClean="0"/>
              <a:t>hledalY</a:t>
            </a:r>
            <a:r>
              <a:rPr lang="cs-CZ" sz="2400" dirty="0" smtClean="0"/>
              <a:t>  </a:t>
            </a:r>
            <a:r>
              <a:rPr lang="cs-CZ" sz="2400" dirty="0" smtClean="0"/>
              <a:t>první jarní kytičky</a:t>
            </a:r>
            <a:endParaRPr lang="cs-CZ" sz="2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Czech </a:t>
            </a:r>
            <a:r>
              <a:rPr lang="cs-CZ" dirty="0" err="1" smtClean="0"/>
              <a:t>children</a:t>
            </a:r>
            <a:r>
              <a:rPr lang="cs-CZ" dirty="0" smtClean="0"/>
              <a:t> </a:t>
            </a:r>
            <a:r>
              <a:rPr lang="cs-CZ" dirty="0" err="1" smtClean="0"/>
              <a:t>looked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springs</a:t>
            </a:r>
            <a:r>
              <a:rPr lang="cs-CZ" dirty="0" smtClean="0"/>
              <a:t> </a:t>
            </a:r>
            <a:r>
              <a:rPr lang="cs-CZ" dirty="0" err="1" smtClean="0"/>
              <a:t>flower</a:t>
            </a:r>
            <a:r>
              <a:rPr lang="cs-CZ" dirty="0" smtClean="0"/>
              <a:t>…..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6304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999857"/>
            <a:ext cx="3917868" cy="522382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6751" y="997929"/>
            <a:ext cx="3919315" cy="52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99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1368217"/>
          </a:xfrm>
        </p:spPr>
        <p:txBody>
          <a:bodyPr/>
          <a:lstStyle/>
          <a:p>
            <a:r>
              <a:rPr lang="cs-CZ" sz="2400" dirty="0" smtClean="0"/>
              <a:t>Která kytička se v české republice  nejčastěji objevuje jako první?</a:t>
            </a:r>
            <a:endParaRPr lang="cs-CZ" sz="2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7340" y="3173302"/>
            <a:ext cx="9070848" cy="457201"/>
          </a:xfrm>
        </p:spPr>
        <p:txBody>
          <a:bodyPr/>
          <a:lstStyle/>
          <a:p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springs</a:t>
            </a:r>
            <a:r>
              <a:rPr lang="cs-CZ" dirty="0" smtClean="0"/>
              <a:t> </a:t>
            </a:r>
            <a:r>
              <a:rPr lang="cs-CZ" dirty="0" err="1" smtClean="0"/>
              <a:t>flower</a:t>
            </a:r>
            <a:r>
              <a:rPr lang="cs-CZ" dirty="0" smtClean="0"/>
              <a:t> </a:t>
            </a:r>
            <a:r>
              <a:rPr lang="cs-CZ" dirty="0" err="1" smtClean="0"/>
              <a:t>appears</a:t>
            </a:r>
            <a:r>
              <a:rPr lang="cs-CZ" dirty="0" smtClean="0"/>
              <a:t> in Czech </a:t>
            </a:r>
            <a:r>
              <a:rPr lang="cs-CZ" dirty="0" err="1" smtClean="0"/>
              <a:t>republic</a:t>
            </a:r>
            <a:r>
              <a:rPr lang="cs-CZ" dirty="0" smtClean="0"/>
              <a:t> as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1026" name="Picture 2" descr="VÃ½sledek obrÃ¡zku pro snÄÅ¾enk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8920" y="4297680"/>
            <a:ext cx="531029" cy="975360"/>
          </a:xfrm>
          <a:prstGeom prst="rect">
            <a:avLst/>
          </a:prstGeom>
          <a:noFill/>
        </p:spPr>
      </p:pic>
      <p:pic>
        <p:nvPicPr>
          <p:cNvPr id="1028" name="Picture 4" descr="VÃ½sledek obrÃ¡zku pro bledul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776" y="4267200"/>
            <a:ext cx="677644" cy="1066800"/>
          </a:xfrm>
          <a:prstGeom prst="rect">
            <a:avLst/>
          </a:prstGeom>
          <a:noFill/>
        </p:spPr>
      </p:pic>
      <p:pic>
        <p:nvPicPr>
          <p:cNvPr id="1030" name="Picture 6" descr="VÃ½sledek obrÃ¡zku pro tulipÃ¡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7320" y="4021244"/>
            <a:ext cx="1969134" cy="1312756"/>
          </a:xfrm>
          <a:prstGeom prst="rect">
            <a:avLst/>
          </a:prstGeom>
          <a:noFill/>
        </p:spPr>
      </p:pic>
      <p:pic>
        <p:nvPicPr>
          <p:cNvPr id="1032" name="Picture 8" descr="VÃ½sledek obrÃ¡zku pro rÅ¯Å¾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FDEE6"/>
              </a:clrFrom>
              <a:clrTo>
                <a:srgbClr val="DFDEE6">
                  <a:alpha val="0"/>
                </a:srgbClr>
              </a:clrTo>
            </a:clrChange>
          </a:blip>
          <a:srcRect r="32901"/>
          <a:stretch>
            <a:fillRect/>
          </a:stretch>
        </p:blipFill>
        <p:spPr bwMode="auto">
          <a:xfrm>
            <a:off x="6858000" y="4364428"/>
            <a:ext cx="899160" cy="893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786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VÃ½sledek obrÃ¡zku pro emotikon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215" y="198755"/>
            <a:ext cx="9144000" cy="584835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8122920" y="3962400"/>
            <a:ext cx="3063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400" dirty="0" err="1" smtClean="0"/>
              <a:t>Yes</a:t>
            </a:r>
            <a:r>
              <a:rPr lang="cs-CZ" sz="4400" dirty="0" smtClean="0"/>
              <a:t>! </a:t>
            </a:r>
            <a:r>
              <a:rPr lang="cs-CZ" sz="4400" dirty="0" err="1" smtClean="0">
                <a:hlinkClick r:id="rId2" action="ppaction://hlinksldjump"/>
              </a:rPr>
              <a:t>Excellent</a:t>
            </a:r>
            <a:r>
              <a:rPr lang="cs-CZ" sz="4400" dirty="0" smtClean="0"/>
              <a:t>!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odlitba, Modli Se, Kostel, KÅesÅ¥anstvÃ­, NÃ¡boÅ¾enstvÃ­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255" y="0"/>
            <a:ext cx="6858000" cy="685800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7818120" y="2987040"/>
            <a:ext cx="3139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dirty="0" smtClean="0"/>
              <a:t>No, </a:t>
            </a:r>
            <a:r>
              <a:rPr lang="cs-CZ" sz="4000" dirty="0" err="1" smtClean="0"/>
              <a:t>try</a:t>
            </a:r>
            <a:r>
              <a:rPr lang="cs-CZ" sz="4000" dirty="0" smtClean="0"/>
              <a:t> </a:t>
            </a:r>
            <a:r>
              <a:rPr lang="cs-CZ" sz="4000" dirty="0" err="1" smtClean="0"/>
              <a:t>it</a:t>
            </a:r>
            <a:r>
              <a:rPr lang="cs-CZ" sz="4000" dirty="0" smtClean="0"/>
              <a:t> </a:t>
            </a:r>
            <a:r>
              <a:rPr lang="cs-CZ" sz="4000" dirty="0" err="1" smtClean="0"/>
              <a:t>again</a:t>
            </a:r>
            <a:r>
              <a:rPr lang="cs-CZ" sz="4000" dirty="0" smtClean="0"/>
              <a:t>, </a:t>
            </a:r>
            <a:r>
              <a:rPr lang="cs-CZ" sz="4000" dirty="0" err="1" smtClean="0">
                <a:hlinkClick r:id="rId2" action="ppaction://hlinksldjump"/>
              </a:rPr>
              <a:t>please</a:t>
            </a:r>
            <a:r>
              <a:rPr lang="cs-CZ" sz="4000" dirty="0" smtClean="0"/>
              <a:t>…</a:t>
            </a:r>
            <a:endParaRPr lang="cs-CZ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Let´s </a:t>
            </a:r>
            <a:r>
              <a:rPr lang="cs-CZ" dirty="0" err="1" smtClean="0"/>
              <a:t>enjoy</a:t>
            </a:r>
            <a:r>
              <a:rPr lang="cs-CZ" dirty="0" smtClean="0"/>
              <a:t> </a:t>
            </a:r>
            <a:r>
              <a:rPr lang="cs-CZ" dirty="0" err="1" smtClean="0"/>
              <a:t>spring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4" name="Zástupný symbol pro obsah 3" descr="20180321_1005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508" y="2103438"/>
            <a:ext cx="5242983" cy="393223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8282" y="907612"/>
            <a:ext cx="6930638" cy="5197979"/>
          </a:xfrm>
        </p:spPr>
      </p:pic>
    </p:spTree>
    <p:extLst>
      <p:ext uri="{BB962C8B-B14F-4D97-AF65-F5344CB8AC3E}">
        <p14:creationId xmlns:p14="http://schemas.microsoft.com/office/powerpoint/2010/main" xmlns="" val="300941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0109" y="1179320"/>
            <a:ext cx="6600478" cy="4950359"/>
          </a:xfrm>
        </p:spPr>
      </p:pic>
    </p:spTree>
    <p:extLst>
      <p:ext uri="{BB962C8B-B14F-4D97-AF65-F5344CB8AC3E}">
        <p14:creationId xmlns:p14="http://schemas.microsoft.com/office/powerpoint/2010/main" xmlns="" val="242870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17837" y="1422913"/>
            <a:ext cx="5575401" cy="4181550"/>
          </a:xfrm>
        </p:spPr>
      </p:pic>
    </p:spTree>
    <p:extLst>
      <p:ext uri="{BB962C8B-B14F-4D97-AF65-F5344CB8AC3E}">
        <p14:creationId xmlns:p14="http://schemas.microsoft.com/office/powerpoint/2010/main" xmlns="" val="1050486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0573" y="1547962"/>
            <a:ext cx="5242982" cy="39322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57705" y="1547963"/>
            <a:ext cx="5242982" cy="393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40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3358" y="1328394"/>
            <a:ext cx="7127144" cy="4753806"/>
          </a:xfrm>
        </p:spPr>
      </p:pic>
    </p:spTree>
    <p:extLst>
      <p:ext uri="{BB962C8B-B14F-4D97-AF65-F5344CB8AC3E}">
        <p14:creationId xmlns:p14="http://schemas.microsoft.com/office/powerpoint/2010/main" xmlns="" val="391942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963" y="2262022"/>
            <a:ext cx="4567383" cy="34255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2997" y="2262022"/>
            <a:ext cx="4567382" cy="34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870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8835" y="1016950"/>
            <a:ext cx="6691632" cy="5018725"/>
          </a:xfrm>
        </p:spPr>
      </p:pic>
    </p:spTree>
    <p:extLst>
      <p:ext uri="{BB962C8B-B14F-4D97-AF65-F5344CB8AC3E}">
        <p14:creationId xmlns:p14="http://schemas.microsoft.com/office/powerpoint/2010/main" xmlns="" val="414072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2886" y="940038"/>
            <a:ext cx="4222592" cy="513836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7603" y="1499310"/>
            <a:ext cx="5710086" cy="42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6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37</TotalTime>
  <Words>57</Words>
  <Application>Microsoft Office PowerPoint</Application>
  <PresentationFormat>Vlastní</PresentationFormat>
  <Paragraphs>7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Savon</vt:lpstr>
      <vt:lpstr>Děti z Podomí (české republiky) hledalY  první jarní kytičky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Která kytička se v české republice  nejčastěji objevuje jako první?</vt:lpstr>
      <vt:lpstr>Snímek 12</vt:lpstr>
      <vt:lpstr>Snímek 13</vt:lpstr>
      <vt:lpstr>Let´s enjoy spring!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Děti z Podomí (české republiky) hledali  první jarní kytičky</dc:title>
  <dc:creator>eliskafialova</dc:creator>
  <cp:lastModifiedBy>student</cp:lastModifiedBy>
  <cp:revision>6</cp:revision>
  <dcterms:created xsi:type="dcterms:W3CDTF">2018-03-20T12:20:04Z</dcterms:created>
  <dcterms:modified xsi:type="dcterms:W3CDTF">2018-03-26T18:21:44Z</dcterms:modified>
</cp:coreProperties>
</file>