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374FE-65E7-4757-94DD-2CA40659C490}" type="datetimeFigureOut">
              <a:rPr lang="fr-FR" smtClean="0"/>
              <a:pPr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E218-E235-4E4D-9698-A3EEAE7887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 capital de Francia es </a:t>
            </a:r>
            <a:r>
              <a:rPr lang="fr-FR" dirty="0" err="1"/>
              <a:t>París</a:t>
            </a:r>
            <a:r>
              <a:rPr lang="fr-FR" dirty="0"/>
              <a:t>. </a:t>
            </a:r>
            <a:r>
              <a:rPr lang="en-US" dirty="0"/>
              <a:t>Es </a:t>
            </a:r>
            <a:r>
              <a:rPr lang="en-US" dirty="0" err="1"/>
              <a:t>una</a:t>
            </a:r>
            <a:r>
              <a:rPr lang="en-US" dirty="0"/>
              <a:t> ciudad </a:t>
            </a: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linda</a:t>
            </a:r>
            <a:r>
              <a:rPr lang="en-US" dirty="0"/>
              <a:t>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1026" name="Picture 2" descr="U:\pari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429000"/>
            <a:ext cx="3336032" cy="2502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 Paris </a:t>
            </a:r>
            <a:r>
              <a:rPr lang="fr-FR" dirty="0" err="1"/>
              <a:t>hay</a:t>
            </a:r>
            <a:r>
              <a:rPr lang="fr-FR" dirty="0"/>
              <a:t> la Tore Eiffel, es un </a:t>
            </a:r>
            <a:r>
              <a:rPr lang="fr-FR" dirty="0" err="1"/>
              <a:t>monumento</a:t>
            </a:r>
            <a:r>
              <a:rPr lang="fr-FR" dirty="0"/>
              <a:t> </a:t>
            </a:r>
            <a:r>
              <a:rPr lang="fr-FR" dirty="0" err="1"/>
              <a:t>muy</a:t>
            </a:r>
            <a:r>
              <a:rPr lang="fr-FR" dirty="0"/>
              <a:t> grande y </a:t>
            </a:r>
            <a:r>
              <a:rPr lang="fr-FR" dirty="0" err="1"/>
              <a:t>famoso</a:t>
            </a:r>
            <a:r>
              <a:rPr lang="fr-FR" dirty="0"/>
              <a:t>.</a:t>
            </a:r>
          </a:p>
        </p:txBody>
      </p:sp>
      <p:pic>
        <p:nvPicPr>
          <p:cNvPr id="2051" name="Picture 3" descr="U:\par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933056"/>
            <a:ext cx="428625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Las </a:t>
            </a:r>
            <a:r>
              <a:rPr lang="fr-FR" dirty="0" err="1"/>
              <a:t>cuidades</a:t>
            </a:r>
            <a:r>
              <a:rPr lang="fr-FR" dirty="0"/>
              <a:t> principales son </a:t>
            </a:r>
            <a:r>
              <a:rPr lang="fr-FR" dirty="0" err="1"/>
              <a:t>París</a:t>
            </a:r>
            <a:r>
              <a:rPr lang="fr-FR" dirty="0"/>
              <a:t>, Lyon, Bordeaux, Lille y Marseille</a:t>
            </a:r>
          </a:p>
        </p:txBody>
      </p:sp>
      <p:pic>
        <p:nvPicPr>
          <p:cNvPr id="3074" name="Picture 2" descr="U:\ville de fra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645024"/>
            <a:ext cx="2736304" cy="2575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 </a:t>
            </a:r>
            <a:r>
              <a:rPr lang="fr-FR" dirty="0" err="1"/>
              <a:t>Navidad</a:t>
            </a:r>
            <a:r>
              <a:rPr lang="fr-FR" dirty="0"/>
              <a:t>, en los Campos </a:t>
            </a:r>
            <a:r>
              <a:rPr lang="fr-FR" dirty="0" err="1"/>
              <a:t>Eliseos</a:t>
            </a:r>
            <a:r>
              <a:rPr lang="fr-FR" dirty="0"/>
              <a:t> </a:t>
            </a:r>
            <a:r>
              <a:rPr lang="fr-FR" dirty="0" err="1"/>
              <a:t>hay</a:t>
            </a:r>
            <a:r>
              <a:rPr lang="fr-FR" dirty="0"/>
              <a:t> un </a:t>
            </a:r>
            <a:r>
              <a:rPr lang="fr-FR" dirty="0" err="1"/>
              <a:t>mercado</a:t>
            </a:r>
            <a:r>
              <a:rPr lang="fr-FR" dirty="0"/>
              <a:t> de </a:t>
            </a:r>
            <a:r>
              <a:rPr lang="fr-FR" dirty="0" err="1"/>
              <a:t>Navidad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pic>
        <p:nvPicPr>
          <p:cNvPr id="4098" name="Picture 2" descr="U:\marches_de_noel_a_paris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645024"/>
            <a:ext cx="2880320" cy="21850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Francia es un pais </a:t>
            </a:r>
            <a:r>
              <a:rPr lang="fr-FR" dirty="0" err="1"/>
              <a:t>muy</a:t>
            </a:r>
            <a:r>
              <a:rPr lang="fr-FR" dirty="0"/>
              <a:t> </a:t>
            </a:r>
            <a:r>
              <a:rPr lang="fr-FR" dirty="0" err="1"/>
              <a:t>simpático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pic>
        <p:nvPicPr>
          <p:cNvPr id="5122" name="Picture 2" descr="U:\Flag_of_Franc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573016"/>
            <a:ext cx="2520280" cy="168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Las </a:t>
            </a:r>
            <a:r>
              <a:rPr lang="fr-FR" dirty="0" err="1" smtClean="0"/>
              <a:t>especialidades</a:t>
            </a:r>
            <a:r>
              <a:rPr lang="fr-FR" dirty="0" smtClean="0"/>
              <a:t> de Francia son el </a:t>
            </a:r>
            <a:r>
              <a:rPr lang="fr-FR" i="1" dirty="0" smtClean="0"/>
              <a:t>foie gras</a:t>
            </a:r>
            <a:r>
              <a:rPr lang="fr-FR" dirty="0" smtClean="0"/>
              <a:t> y los </a:t>
            </a:r>
            <a:r>
              <a:rPr lang="fr-FR" dirty="0" smtClean="0"/>
              <a:t>caracoles.</a:t>
            </a:r>
            <a:endParaRPr lang="fr-FR" dirty="0"/>
          </a:p>
        </p:txBody>
      </p:sp>
      <p:pic>
        <p:nvPicPr>
          <p:cNvPr id="1026" name="Picture 2" descr="U:\foie g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14908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Me </a:t>
            </a:r>
            <a:r>
              <a:rPr lang="fr-FR" dirty="0" err="1" smtClean="0"/>
              <a:t>gusta</a:t>
            </a:r>
            <a:r>
              <a:rPr lang="fr-FR" dirty="0" smtClean="0"/>
              <a:t> </a:t>
            </a:r>
            <a:r>
              <a:rPr lang="fr-FR" dirty="0" err="1" smtClean="0"/>
              <a:t>pasear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los Campos </a:t>
            </a:r>
            <a:r>
              <a:rPr lang="fr-FR" dirty="0" err="1" smtClean="0"/>
              <a:t>Eliseos</a:t>
            </a:r>
            <a:r>
              <a:rPr lang="fr-FR" dirty="0" smtClean="0"/>
              <a:t> en la </a:t>
            </a:r>
            <a:r>
              <a:rPr lang="fr-FR" dirty="0" err="1" smtClean="0"/>
              <a:t>noche</a:t>
            </a:r>
            <a:r>
              <a:rPr lang="fr-FR" dirty="0" smtClean="0"/>
              <a:t>, ¡es </a:t>
            </a:r>
            <a:r>
              <a:rPr lang="fr-FR" dirty="0" err="1" smtClean="0"/>
              <a:t>muy</a:t>
            </a:r>
            <a:r>
              <a:rPr lang="fr-FR" dirty="0" smtClean="0"/>
              <a:t> </a:t>
            </a:r>
            <a:r>
              <a:rPr lang="fr-FR" dirty="0" err="1" smtClean="0"/>
              <a:t>agradable</a:t>
            </a:r>
            <a:r>
              <a:rPr lang="fr-FR" dirty="0" smtClean="0"/>
              <a:t> !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2050" name="Picture 2" descr="U:\Paris_Champs-Elyse_345243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89040"/>
            <a:ext cx="3580644" cy="22356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88</Words>
  <Application>Microsoft Office PowerPoint</Application>
  <PresentationFormat>Affichage à l'écran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capital de Francia es París. Es una ciudad muy linda. </vt:lpstr>
      <vt:lpstr>En Paris hay la Tore Eiffel, es un monumento muy grande y famoso.</vt:lpstr>
      <vt:lpstr>Las cuidades principales son París, Lyon, Bordeaux, Lille y Marseille</vt:lpstr>
      <vt:lpstr>En Navidad, en los Campos Eliseos hay un mercado de Navidad. </vt:lpstr>
      <vt:lpstr>Francia es un pais muy simpático. </vt:lpstr>
      <vt:lpstr>Las especialidades de Francia son el foie gras y los caracoles.</vt:lpstr>
      <vt:lpstr>Me gusta pasear por los Campos Eliseos en la noche, ¡es muy agradable 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capital de Francia es París. Es una ciudad muy linda.</dc:title>
  <dc:creator>kgluzicki</dc:creator>
  <cp:lastModifiedBy>kgluzicki</cp:lastModifiedBy>
  <cp:revision>7</cp:revision>
  <dcterms:created xsi:type="dcterms:W3CDTF">2016-03-17T13:12:13Z</dcterms:created>
  <dcterms:modified xsi:type="dcterms:W3CDTF">2016-03-24T13:30:23Z</dcterms:modified>
</cp:coreProperties>
</file>