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FEB14-128F-41FE-A35B-D34C43A7265B}" type="datetimeFigureOut">
              <a:rPr lang="fr-FR" smtClean="0"/>
              <a:pPr/>
              <a:t>24/03/2016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A79FA-1DFB-42BB-83A7-17D254BD0E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FEB14-128F-41FE-A35B-D34C43A7265B}" type="datetimeFigureOut">
              <a:rPr lang="fr-FR" smtClean="0"/>
              <a:pPr/>
              <a:t>24/03/2016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A79FA-1DFB-42BB-83A7-17D254BD0E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FEB14-128F-41FE-A35B-D34C43A7265B}" type="datetimeFigureOut">
              <a:rPr lang="fr-FR" smtClean="0"/>
              <a:pPr/>
              <a:t>24/03/2016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A79FA-1DFB-42BB-83A7-17D254BD0E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FEB14-128F-41FE-A35B-D34C43A7265B}" type="datetimeFigureOut">
              <a:rPr lang="fr-FR" smtClean="0"/>
              <a:pPr/>
              <a:t>24/03/2016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A79FA-1DFB-42BB-83A7-17D254BD0E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FEB14-128F-41FE-A35B-D34C43A7265B}" type="datetimeFigureOut">
              <a:rPr lang="fr-FR" smtClean="0"/>
              <a:pPr/>
              <a:t>24/03/2016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A79FA-1DFB-42BB-83A7-17D254BD0E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FEB14-128F-41FE-A35B-D34C43A7265B}" type="datetimeFigureOut">
              <a:rPr lang="fr-FR" smtClean="0"/>
              <a:pPr/>
              <a:t>24/03/2016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A79FA-1DFB-42BB-83A7-17D254BD0E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FEB14-128F-41FE-A35B-D34C43A7265B}" type="datetimeFigureOut">
              <a:rPr lang="fr-FR" smtClean="0"/>
              <a:pPr/>
              <a:t>24/03/2016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A79FA-1DFB-42BB-83A7-17D254BD0E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FEB14-128F-41FE-A35B-D34C43A7265B}" type="datetimeFigureOut">
              <a:rPr lang="fr-FR" smtClean="0"/>
              <a:pPr/>
              <a:t>24/03/2016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A79FA-1DFB-42BB-83A7-17D254BD0E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FEB14-128F-41FE-A35B-D34C43A7265B}" type="datetimeFigureOut">
              <a:rPr lang="fr-FR" smtClean="0"/>
              <a:pPr/>
              <a:t>24/03/2016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A79FA-1DFB-42BB-83A7-17D254BD0E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FEB14-128F-41FE-A35B-D34C43A7265B}" type="datetimeFigureOut">
              <a:rPr lang="fr-FR" smtClean="0"/>
              <a:pPr/>
              <a:t>24/03/2016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A79FA-1DFB-42BB-83A7-17D254BD0E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FEB14-128F-41FE-A35B-D34C43A7265B}" type="datetimeFigureOut">
              <a:rPr lang="fr-FR" smtClean="0"/>
              <a:pPr/>
              <a:t>24/03/2016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A79FA-1DFB-42BB-83A7-17D254BD0E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FEB14-128F-41FE-A35B-D34C43A7265B}" type="datetimeFigureOut">
              <a:rPr lang="fr-FR" smtClean="0"/>
              <a:pPr/>
              <a:t>24/03/2016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A79FA-1DFB-42BB-83A7-17D254BD0E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772400" cy="1470025"/>
          </a:xfrm>
        </p:spPr>
        <p:txBody>
          <a:bodyPr/>
          <a:lstStyle/>
          <a:p>
            <a:r>
              <a:rPr lang="fr-FR" b="1" dirty="0" err="1"/>
              <a:t>Yo</a:t>
            </a:r>
            <a:r>
              <a:rPr lang="fr-FR" b="1" dirty="0"/>
              <a:t> vivo en Francia.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484784"/>
            <a:ext cx="4824536" cy="46033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772400" cy="1470025"/>
          </a:xfrm>
        </p:spPr>
        <p:txBody>
          <a:bodyPr/>
          <a:lstStyle/>
          <a:p>
            <a:r>
              <a:rPr lang="fr-FR" b="1" dirty="0"/>
              <a:t>La capital de </a:t>
            </a:r>
            <a:r>
              <a:rPr lang="fr-FR" b="1" dirty="0" smtClean="0"/>
              <a:t>Francia </a:t>
            </a:r>
            <a:r>
              <a:rPr lang="fr-FR" b="1" dirty="0"/>
              <a:t>es </a:t>
            </a:r>
            <a:r>
              <a:rPr lang="fr-FR" b="1" dirty="0" err="1" smtClean="0"/>
              <a:t>París</a:t>
            </a:r>
            <a:r>
              <a:rPr lang="fr-FR" b="1" dirty="0" smtClean="0"/>
              <a:t>.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098" name="AutoShape 2" descr="Résultat de recherche d'images pour &quot;carte de pari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00" name="AutoShape 4" descr="Résultat de recherche d'images pour &quot;carte de pari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02" name="AutoShape 6" descr="Résultat de recherche d'images pour &quot;carte de pari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04" name="AutoShape 8" descr="Résultat de recherche d'images pour &quot;carte de pari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06" name="AutoShape 10" descr="Résultat de recherche d'images pour &quot;carte de pari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08" name="AutoShape 12" descr="Résultat de recherche d'images pour &quot;carte de pari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10" name="AutoShape 14" descr="Résultat de recherche d'images pour &quot;carte de pari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12" name="AutoShape 16" descr="Résultat de recherche d'images pour &quot;carte de pari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14" name="AutoShape 18" descr="Résultat de recherche d'images pour &quot;carte de pari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16" name="AutoShape 20" descr="Résultat de recherche d'images pour &quot;carte de pari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18" name="AutoShape 22" descr="Résultat de recherche d'images pour &quot;carte de pari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20" name="AutoShape 24" descr="Résultat de recherche d'images pour &quot;carte de pari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122" name="Picture 26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44824"/>
            <a:ext cx="6115050" cy="4552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758057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Los </a:t>
            </a:r>
            <a:r>
              <a:rPr lang="fr-FR" b="1" dirty="0" err="1"/>
              <a:t>más</a:t>
            </a:r>
            <a:r>
              <a:rPr lang="fr-FR" b="1" dirty="0"/>
              <a:t> grandes </a:t>
            </a:r>
            <a:r>
              <a:rPr lang="fr-FR" b="1" dirty="0" err="1"/>
              <a:t>monumentos</a:t>
            </a:r>
            <a:r>
              <a:rPr lang="fr-FR" b="1" dirty="0"/>
              <a:t> son : La Torre Eiffel, Notre Dame de Paris y </a:t>
            </a:r>
            <a:r>
              <a:rPr lang="es-ES" b="1" dirty="0"/>
              <a:t>El arco del Triunfo.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5362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24944"/>
            <a:ext cx="2546778" cy="3660304"/>
          </a:xfrm>
          <a:prstGeom prst="rect">
            <a:avLst/>
          </a:prstGeom>
          <a:noFill/>
        </p:spPr>
      </p:pic>
      <p:sp>
        <p:nvSpPr>
          <p:cNvPr id="15364" name="AutoShape 4" descr="Résultat de recherche d'images pour &quot;notre dam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5366" name="Picture 6" descr="Afficher l'image d'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717032"/>
            <a:ext cx="3136967" cy="2880320"/>
          </a:xfrm>
          <a:prstGeom prst="rect">
            <a:avLst/>
          </a:prstGeom>
          <a:noFill/>
        </p:spPr>
      </p:pic>
      <p:pic>
        <p:nvPicPr>
          <p:cNvPr id="15368" name="Picture 8" descr="Afficher l'image d'orig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8063" y="3645024"/>
            <a:ext cx="2785937" cy="29036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1470025"/>
          </a:xfrm>
        </p:spPr>
        <p:txBody>
          <a:bodyPr/>
          <a:lstStyle/>
          <a:p>
            <a:r>
              <a:rPr lang="es-ES" b="1" dirty="0"/>
              <a:t>París es la ciudad </a:t>
            </a:r>
            <a:r>
              <a:rPr lang="es-ES" b="1" dirty="0" smtClean="0"/>
              <a:t>luz.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6386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00808"/>
            <a:ext cx="6505575" cy="4276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772400" cy="1656184"/>
          </a:xfrm>
        </p:spPr>
        <p:txBody>
          <a:bodyPr/>
          <a:lstStyle/>
          <a:p>
            <a:r>
              <a:rPr lang="es-ES" b="1" dirty="0"/>
              <a:t>Hay una frontera entre Francia y </a:t>
            </a:r>
            <a:r>
              <a:rPr lang="es-ES" b="1" dirty="0" smtClean="0"/>
              <a:t>España.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412" name="AutoShape 4" descr="Résultat de recherche d'images pour &quot;frontiere entre espagne et la franc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7414" name="Picture 6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276872"/>
            <a:ext cx="4585254" cy="37734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A mí me gusta La Torre Eiffel porque es bella.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8434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44824"/>
            <a:ext cx="6457950" cy="4305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El presidente de la  república</a:t>
            </a:r>
            <a:r>
              <a:rPr lang="fr-FR" b="1" dirty="0"/>
              <a:t> es François Hollande.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9458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16832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51</Words>
  <Application>Microsoft Office PowerPoint</Application>
  <PresentationFormat>Affichage à l'écran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Yo vivo en Francia.  </vt:lpstr>
      <vt:lpstr>La capital de Francia es París.</vt:lpstr>
      <vt:lpstr>Los más grandes monumentos son : La Torre Eiffel, Notre Dame de Paris y El arco del Triunfo. </vt:lpstr>
      <vt:lpstr>París es la ciudad luz.</vt:lpstr>
      <vt:lpstr>Hay una frontera entre Francia y España.</vt:lpstr>
      <vt:lpstr>A mí me gusta La Torre Eiffel porque es bella. </vt:lpstr>
      <vt:lpstr>El presidente de la  república es François Hollande.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 vivo en Francia.</dc:title>
  <dc:creator>mboukredia</dc:creator>
  <cp:lastModifiedBy>mboukredia</cp:lastModifiedBy>
  <cp:revision>3</cp:revision>
  <dcterms:created xsi:type="dcterms:W3CDTF">2016-03-17T13:12:48Z</dcterms:created>
  <dcterms:modified xsi:type="dcterms:W3CDTF">2016-03-24T13:19:45Z</dcterms:modified>
</cp:coreProperties>
</file>