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8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handoutMasterIdLst>
    <p:handoutMasterId r:id="rId17"/>
  </p:handoutMasterIdLst>
  <p:sldIdLst>
    <p:sldId id="298" r:id="rId2"/>
    <p:sldId id="286" r:id="rId3"/>
    <p:sldId id="293" r:id="rId4"/>
    <p:sldId id="294" r:id="rId5"/>
    <p:sldId id="302" r:id="rId6"/>
    <p:sldId id="296" r:id="rId7"/>
    <p:sldId id="300" r:id="rId8"/>
    <p:sldId id="290" r:id="rId9"/>
    <p:sldId id="291" r:id="rId10"/>
    <p:sldId id="284" r:id="rId11"/>
    <p:sldId id="299" r:id="rId12"/>
    <p:sldId id="301" r:id="rId13"/>
    <p:sldId id="303" r:id="rId14"/>
    <p:sldId id="287" r:id="rId15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68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36" autoAdjust="0"/>
    <p:restoredTop sz="94316" autoAdjust="0"/>
  </p:normalViewPr>
  <p:slideViewPr>
    <p:cSldViewPr>
      <p:cViewPr>
        <p:scale>
          <a:sx n="100" d="100"/>
          <a:sy n="100" d="100"/>
        </p:scale>
        <p:origin x="-1824" y="-22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1.xml.rels><?xml version="1.0" encoding="UTF-8" standalone="yes"?>
<Relationships xmlns="http://schemas.openxmlformats.org/package/2006/relationships"><Relationship Id="rId2" Type="http://schemas.microsoft.com/office/2007/relationships/hdphoto" Target="../media/hdphoto13.wdp"/><Relationship Id="rId1" Type="http://schemas.openxmlformats.org/officeDocument/2006/relationships/image" Target="../media/image18.jpeg"/></Relationships>
</file>

<file path=ppt/diagrams/_rels/data12.xml.rels><?xml version="1.0" encoding="UTF-8" standalone="yes"?>
<Relationships xmlns="http://schemas.openxmlformats.org/package/2006/relationships"><Relationship Id="rId2" Type="http://schemas.microsoft.com/office/2007/relationships/hdphoto" Target="../media/hdphoto14.wdp"/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07/relationships/hdphoto" Target="../media/hdphoto3.wdp"/><Relationship Id="rId1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microsoft.com/office/2007/relationships/hdphoto" Target="../media/hdphoto6.wdp"/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2" Type="http://schemas.microsoft.com/office/2007/relationships/hdphoto" Target="../media/hdphoto8.wdp"/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15.jpeg"/></Relationships>
</file>

<file path=ppt/diagrams/_rels/data7.xml.rels><?xml version="1.0" encoding="UTF-8" standalone="yes"?>
<Relationships xmlns="http://schemas.openxmlformats.org/package/2006/relationships"><Relationship Id="rId2" Type="http://schemas.microsoft.com/office/2007/relationships/hdphoto" Target="../media/hdphoto11.wdp"/><Relationship Id="rId1" Type="http://schemas.openxmlformats.org/officeDocument/2006/relationships/image" Target="../media/image16.jpeg"/></Relationships>
</file>

<file path=ppt/diagrams/_rels/data8.xml.rels><?xml version="1.0" encoding="UTF-8" standalone="yes"?>
<Relationships xmlns="http://schemas.openxmlformats.org/package/2006/relationships"><Relationship Id="rId2" Type="http://schemas.microsoft.com/office/2007/relationships/hdphoto" Target="../media/hdphoto12.wdp"/><Relationship Id="rId1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07/relationships/hdphoto" Target="../media/hdphoto3.wdp"/><Relationship Id="rId1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microsoft.com/office/2007/relationships/hdphoto" Target="../media/hdphoto6.wdp"/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2" Type="http://schemas.microsoft.com/office/2007/relationships/hdphoto" Target="../media/hdphoto8.wdp"/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15.jpeg"/></Relationships>
</file>

<file path=ppt/diagrams/_rels/drawing7.xml.rels><?xml version="1.0" encoding="UTF-8" standalone="yes"?>
<Relationships xmlns="http://schemas.openxmlformats.org/package/2006/relationships"><Relationship Id="rId2" Type="http://schemas.microsoft.com/office/2007/relationships/hdphoto" Target="../media/hdphoto11.wdp"/><Relationship Id="rId1" Type="http://schemas.openxmlformats.org/officeDocument/2006/relationships/image" Target="../media/image16.jpeg"/></Relationships>
</file>

<file path=ppt/diagrams/_rels/drawing8.xml.rels><?xml version="1.0" encoding="UTF-8" standalone="yes"?>
<Relationships xmlns="http://schemas.openxmlformats.org/package/2006/relationships"><Relationship Id="rId2" Type="http://schemas.microsoft.com/office/2007/relationships/hdphoto" Target="../media/hdphoto12.wdp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0B85D1-B52F-4788-B61A-ABD83CE0EAF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2ACB376-53FE-4D1D-BE49-7C6A626C61E5}">
      <dgm:prSet phldrT="[Texte]" custT="1"/>
      <dgm:spPr/>
      <dgm:t>
        <a:bodyPr/>
        <a:lstStyle/>
        <a:p>
          <a:pPr algn="ctr"/>
          <a:endParaRPr lang="fr-FR" sz="3600" spc="-150" dirty="0"/>
        </a:p>
      </dgm:t>
    </dgm:pt>
    <dgm:pt modelId="{094BEA8F-9E81-4154-8B2B-57E8E39D4957}" type="parTrans" cxnId="{47CE17D1-0FE4-4C8F-8674-AE46C57BEFF4}">
      <dgm:prSet/>
      <dgm:spPr/>
      <dgm:t>
        <a:bodyPr/>
        <a:lstStyle/>
        <a:p>
          <a:endParaRPr lang="fr-FR" spc="-150"/>
        </a:p>
      </dgm:t>
    </dgm:pt>
    <dgm:pt modelId="{6484D049-4C86-4F93-848D-C8ED270DB1E0}" type="sibTrans" cxnId="{47CE17D1-0FE4-4C8F-8674-AE46C57BEFF4}">
      <dgm:prSet/>
      <dgm:spPr/>
      <dgm:t>
        <a:bodyPr/>
        <a:lstStyle/>
        <a:p>
          <a:endParaRPr lang="fr-FR" spc="-150"/>
        </a:p>
      </dgm:t>
    </dgm:pt>
    <dgm:pt modelId="{54C0F3BF-156C-4DEE-AA12-F1E77FF7DC9F}">
      <dgm:prSet custT="1"/>
      <dgm:spPr/>
      <dgm:t>
        <a:bodyPr/>
        <a:lstStyle/>
        <a:p>
          <a:pPr algn="ctr"/>
          <a:r>
            <a:rPr lang="fr-FR" sz="2800" b="1" spc="-150" dirty="0" err="1" smtClean="0">
              <a:solidFill>
                <a:srgbClr val="FF0000"/>
              </a:solidFill>
            </a:rPr>
            <a:t>Nouara</a:t>
          </a:r>
          <a:r>
            <a:rPr lang="fr-FR" sz="2800" b="1" spc="-150" dirty="0" smtClean="0"/>
            <a:t> </a:t>
          </a:r>
          <a:r>
            <a:rPr lang="fr-FR" sz="2800" b="1" spc="-150" dirty="0" err="1" smtClean="0">
              <a:solidFill>
                <a:srgbClr val="FFFF00"/>
              </a:solidFill>
            </a:rPr>
            <a:t>Lhocine</a:t>
          </a:r>
          <a:r>
            <a:rPr lang="fr-FR" sz="2800" b="1" spc="-150" dirty="0" smtClean="0">
              <a:solidFill>
                <a:srgbClr val="FFFF00"/>
              </a:solidFill>
            </a:rPr>
            <a:t>              </a:t>
          </a:r>
          <a:r>
            <a:rPr lang="fr-FR" sz="2800" b="1" spc="-150" dirty="0" smtClean="0">
              <a:solidFill>
                <a:srgbClr val="FF0000"/>
              </a:solidFill>
            </a:rPr>
            <a:t>Anouk</a:t>
          </a:r>
          <a:r>
            <a:rPr lang="fr-FR" sz="2800" b="1" spc="-150" dirty="0" smtClean="0"/>
            <a:t> </a:t>
          </a:r>
          <a:r>
            <a:rPr lang="fr-FR" sz="2800" b="1" spc="-150" dirty="0" err="1" smtClean="0">
              <a:solidFill>
                <a:srgbClr val="FFFF00"/>
              </a:solidFill>
            </a:rPr>
            <a:t>Drigé</a:t>
          </a:r>
          <a:endParaRPr lang="fr-FR" sz="2800" b="1" spc="-150" dirty="0">
            <a:solidFill>
              <a:srgbClr val="FFFF00"/>
            </a:solidFill>
          </a:endParaRPr>
        </a:p>
      </dgm:t>
    </dgm:pt>
    <dgm:pt modelId="{A476D48A-174B-4E7C-9731-E6324C35B93A}" type="parTrans" cxnId="{4152D603-1417-4F3B-832A-68C642ACE300}">
      <dgm:prSet/>
      <dgm:spPr/>
      <dgm:t>
        <a:bodyPr/>
        <a:lstStyle/>
        <a:p>
          <a:endParaRPr lang="fr-FR" spc="-150"/>
        </a:p>
      </dgm:t>
    </dgm:pt>
    <dgm:pt modelId="{A3E216D5-8AB0-47B2-8655-C0F3F7C7DB20}" type="sibTrans" cxnId="{4152D603-1417-4F3B-832A-68C642ACE300}">
      <dgm:prSet/>
      <dgm:spPr/>
      <dgm:t>
        <a:bodyPr/>
        <a:lstStyle/>
        <a:p>
          <a:endParaRPr lang="fr-FR" spc="-150"/>
        </a:p>
      </dgm:t>
    </dgm:pt>
    <dgm:pt modelId="{03034FB5-23B5-4E3E-83DB-1D99F13C5894}" type="pres">
      <dgm:prSet presAssocID="{370B85D1-B52F-4788-B61A-ABD83CE0EAF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10A92F65-8D7C-43D4-AAA3-215D56DAB635}" type="pres">
      <dgm:prSet presAssocID="{C2ACB376-53FE-4D1D-BE49-7C6A626C61E5}" presName="thickLine" presStyleLbl="alignNode1" presStyleIdx="0" presStyleCnt="2"/>
      <dgm:spPr/>
    </dgm:pt>
    <dgm:pt modelId="{97455227-2AA5-4269-ABD2-CD62D9ABD46C}" type="pres">
      <dgm:prSet presAssocID="{C2ACB376-53FE-4D1D-BE49-7C6A626C61E5}" presName="horz1" presStyleCnt="0"/>
      <dgm:spPr/>
    </dgm:pt>
    <dgm:pt modelId="{19D6407D-6241-469F-B093-69F0CDF093AF}" type="pres">
      <dgm:prSet presAssocID="{C2ACB376-53FE-4D1D-BE49-7C6A626C61E5}" presName="tx1" presStyleLbl="revTx" presStyleIdx="0" presStyleCnt="2"/>
      <dgm:spPr/>
      <dgm:t>
        <a:bodyPr/>
        <a:lstStyle/>
        <a:p>
          <a:endParaRPr lang="fr-FR"/>
        </a:p>
      </dgm:t>
    </dgm:pt>
    <dgm:pt modelId="{C5C45350-A9FF-4FF3-9FA6-000985868A65}" type="pres">
      <dgm:prSet presAssocID="{C2ACB376-53FE-4D1D-BE49-7C6A626C61E5}" presName="vert1" presStyleCnt="0"/>
      <dgm:spPr/>
    </dgm:pt>
    <dgm:pt modelId="{193D8E05-0470-43B9-A7FB-0D16D8BB94FB}" type="pres">
      <dgm:prSet presAssocID="{54C0F3BF-156C-4DEE-AA12-F1E77FF7DC9F}" presName="thickLine" presStyleLbl="alignNode1" presStyleIdx="1" presStyleCnt="2"/>
      <dgm:spPr/>
    </dgm:pt>
    <dgm:pt modelId="{9888E5E6-CE36-44F8-ABC1-29B17228F61B}" type="pres">
      <dgm:prSet presAssocID="{54C0F3BF-156C-4DEE-AA12-F1E77FF7DC9F}" presName="horz1" presStyleCnt="0"/>
      <dgm:spPr/>
    </dgm:pt>
    <dgm:pt modelId="{D61504A6-34F9-41CC-BDED-F18FF5633919}" type="pres">
      <dgm:prSet presAssocID="{54C0F3BF-156C-4DEE-AA12-F1E77FF7DC9F}" presName="tx1" presStyleLbl="revTx" presStyleIdx="1" presStyleCnt="2" custAng="10800000" custFlipVert="1" custScaleX="94390" custScaleY="26525"/>
      <dgm:spPr/>
      <dgm:t>
        <a:bodyPr/>
        <a:lstStyle/>
        <a:p>
          <a:endParaRPr lang="fr-FR"/>
        </a:p>
      </dgm:t>
    </dgm:pt>
    <dgm:pt modelId="{A84D4092-F0AB-471A-B59D-5ED1226BB84F}" type="pres">
      <dgm:prSet presAssocID="{54C0F3BF-156C-4DEE-AA12-F1E77FF7DC9F}" presName="vert1" presStyleCnt="0"/>
      <dgm:spPr/>
    </dgm:pt>
  </dgm:ptLst>
  <dgm:cxnLst>
    <dgm:cxn modelId="{16E1CE8D-4655-4F17-81A7-78AF5F04125A}" type="presOf" srcId="{C2ACB376-53FE-4D1D-BE49-7C6A626C61E5}" destId="{19D6407D-6241-469F-B093-69F0CDF093AF}" srcOrd="0" destOrd="0" presId="urn:microsoft.com/office/officeart/2008/layout/LinedList"/>
    <dgm:cxn modelId="{4152D603-1417-4F3B-832A-68C642ACE300}" srcId="{370B85D1-B52F-4788-B61A-ABD83CE0EAF4}" destId="{54C0F3BF-156C-4DEE-AA12-F1E77FF7DC9F}" srcOrd="1" destOrd="0" parTransId="{A476D48A-174B-4E7C-9731-E6324C35B93A}" sibTransId="{A3E216D5-8AB0-47B2-8655-C0F3F7C7DB20}"/>
    <dgm:cxn modelId="{47CE17D1-0FE4-4C8F-8674-AE46C57BEFF4}" srcId="{370B85D1-B52F-4788-B61A-ABD83CE0EAF4}" destId="{C2ACB376-53FE-4D1D-BE49-7C6A626C61E5}" srcOrd="0" destOrd="0" parTransId="{094BEA8F-9E81-4154-8B2B-57E8E39D4957}" sibTransId="{6484D049-4C86-4F93-848D-C8ED270DB1E0}"/>
    <dgm:cxn modelId="{73E2D392-DCBA-4FED-9EC1-1BB67A7AAA67}" type="presOf" srcId="{370B85D1-B52F-4788-B61A-ABD83CE0EAF4}" destId="{03034FB5-23B5-4E3E-83DB-1D99F13C5894}" srcOrd="0" destOrd="0" presId="urn:microsoft.com/office/officeart/2008/layout/LinedList"/>
    <dgm:cxn modelId="{CD9E867F-8D25-4EBB-9A69-5ED5B56EBBD0}" type="presOf" srcId="{54C0F3BF-156C-4DEE-AA12-F1E77FF7DC9F}" destId="{D61504A6-34F9-41CC-BDED-F18FF5633919}" srcOrd="0" destOrd="0" presId="urn:microsoft.com/office/officeart/2008/layout/LinedList"/>
    <dgm:cxn modelId="{1722DEA2-4FFD-4D7D-B233-F984E057468F}" type="presParOf" srcId="{03034FB5-23B5-4E3E-83DB-1D99F13C5894}" destId="{10A92F65-8D7C-43D4-AAA3-215D56DAB635}" srcOrd="0" destOrd="0" presId="urn:microsoft.com/office/officeart/2008/layout/LinedList"/>
    <dgm:cxn modelId="{DD1979EE-32E7-4776-8F9D-E65FF2A9F8EA}" type="presParOf" srcId="{03034FB5-23B5-4E3E-83DB-1D99F13C5894}" destId="{97455227-2AA5-4269-ABD2-CD62D9ABD46C}" srcOrd="1" destOrd="0" presId="urn:microsoft.com/office/officeart/2008/layout/LinedList"/>
    <dgm:cxn modelId="{A9DB465D-594A-4D7A-B5EF-04E0B47D31CB}" type="presParOf" srcId="{97455227-2AA5-4269-ABD2-CD62D9ABD46C}" destId="{19D6407D-6241-469F-B093-69F0CDF093AF}" srcOrd="0" destOrd="0" presId="urn:microsoft.com/office/officeart/2008/layout/LinedList"/>
    <dgm:cxn modelId="{9CEBBDD8-8BDC-4DB5-A1E6-DF15E82C91C9}" type="presParOf" srcId="{97455227-2AA5-4269-ABD2-CD62D9ABD46C}" destId="{C5C45350-A9FF-4FF3-9FA6-000985868A65}" srcOrd="1" destOrd="0" presId="urn:microsoft.com/office/officeart/2008/layout/LinedList"/>
    <dgm:cxn modelId="{45CBA252-2107-4EDC-9124-595202B9B459}" type="presParOf" srcId="{03034FB5-23B5-4E3E-83DB-1D99F13C5894}" destId="{193D8E05-0470-43B9-A7FB-0D16D8BB94FB}" srcOrd="2" destOrd="0" presId="urn:microsoft.com/office/officeart/2008/layout/LinedList"/>
    <dgm:cxn modelId="{225BC1D3-74EF-4E4A-8585-08AB1C452AD2}" type="presParOf" srcId="{03034FB5-23B5-4E3E-83DB-1D99F13C5894}" destId="{9888E5E6-CE36-44F8-ABC1-29B17228F61B}" srcOrd="3" destOrd="0" presId="urn:microsoft.com/office/officeart/2008/layout/LinedList"/>
    <dgm:cxn modelId="{3809894B-7A73-405B-B56F-4C579D4F461C}" type="presParOf" srcId="{9888E5E6-CE36-44F8-ABC1-29B17228F61B}" destId="{D61504A6-34F9-41CC-BDED-F18FF5633919}" srcOrd="0" destOrd="0" presId="urn:microsoft.com/office/officeart/2008/layout/LinedList"/>
    <dgm:cxn modelId="{705133DB-E30D-48F8-8204-5164B4285691}" type="presParOf" srcId="{9888E5E6-CE36-44F8-ABC1-29B17228F61B}" destId="{A84D4092-F0AB-471A-B59D-5ED1226BB8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0A626E-DD80-4661-8753-3198AD6AE8BA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1CCA683B-205A-4339-B2DF-5E62C77F57C0}" type="pres">
      <dgm:prSet presAssocID="{5F0A626E-DD80-4661-8753-3198AD6AE8BA}" presName="Name0" presStyleCnt="0">
        <dgm:presLayoutVars>
          <dgm:chMax/>
          <dgm:chPref/>
          <dgm:dir/>
        </dgm:presLayoutVars>
      </dgm:prSet>
      <dgm:spPr/>
    </dgm:pt>
  </dgm:ptLst>
  <dgm:cxnLst>
    <dgm:cxn modelId="{4653E89D-36EA-48B9-A42A-35E22A879838}" type="presOf" srcId="{5F0A626E-DD80-4661-8753-3198AD6AE8BA}" destId="{1CCA683B-205A-4339-B2DF-5E62C77F57C0}" srcOrd="0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6B0B98-01B0-48F9-95D5-D3E39AA57D2F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15D10C-8AFB-4449-A9FA-FF633AC63D31}">
      <dgm:prSet phldrT="[Texte]"/>
      <dgm:spPr/>
      <dgm:t>
        <a:bodyPr/>
        <a:lstStyle/>
        <a:p>
          <a:pPr algn="ctr"/>
          <a:r>
            <a:rPr lang="fr-FR" dirty="0" smtClean="0"/>
            <a:t> </a:t>
          </a:r>
          <a:r>
            <a:rPr lang="fr-FR" dirty="0" err="1" smtClean="0"/>
            <a:t>Visitamos</a:t>
          </a:r>
          <a:r>
            <a:rPr lang="fr-FR" baseline="0" dirty="0" smtClean="0"/>
            <a:t> </a:t>
          </a:r>
          <a:r>
            <a:rPr lang="fr-FR" b="1" i="1" u="sng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</a:t>
          </a:r>
          <a:r>
            <a:rPr lang="fr-FR" b="1" i="1" u="sng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basilica</a:t>
          </a:r>
          <a:r>
            <a:rPr lang="fr-FR" b="1" i="1" u="sng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Pilar </a:t>
          </a:r>
          <a:r>
            <a:rPr lang="fr-FR" b="0" i="0" u="none" baseline="0" dirty="0" smtClean="0">
              <a:solidFill>
                <a:schemeClr val="tx1"/>
              </a:solidFill>
              <a:effectLst/>
            </a:rPr>
            <a:t>en Zaragoza</a:t>
          </a:r>
          <a:endParaRPr lang="fr-FR" b="0" i="0" u="none" dirty="0">
            <a:solidFill>
              <a:schemeClr val="tx1"/>
            </a:solidFill>
            <a:effectLst/>
          </a:endParaRPr>
        </a:p>
      </dgm:t>
    </dgm:pt>
    <dgm:pt modelId="{2A2ABA95-F26D-472E-801E-FEC248086BC7}" type="parTrans" cxnId="{A65E533D-5CDF-4C2C-AB03-20017DAEE347}">
      <dgm:prSet/>
      <dgm:spPr/>
      <dgm:t>
        <a:bodyPr/>
        <a:lstStyle/>
        <a:p>
          <a:endParaRPr lang="fr-FR"/>
        </a:p>
      </dgm:t>
    </dgm:pt>
    <dgm:pt modelId="{18EC0155-7F63-4CC4-83D9-B06DE84CF9C0}" type="sibTrans" cxnId="{A65E533D-5CDF-4C2C-AB03-20017DAEE347}">
      <dgm:prSet/>
      <dgm:spPr/>
      <dgm:t>
        <a:bodyPr/>
        <a:lstStyle/>
        <a:p>
          <a:endParaRPr lang="fr-FR"/>
        </a:p>
      </dgm:t>
    </dgm:pt>
    <dgm:pt modelId="{612DD33B-7B3D-4A3E-8F32-D766149C1384}" type="pres">
      <dgm:prSet presAssocID="{E56B0B98-01B0-48F9-95D5-D3E39AA57D2F}" presName="Name0" presStyleCnt="0">
        <dgm:presLayoutVars>
          <dgm:chMax/>
          <dgm:chPref/>
          <dgm:dir val="rev"/>
        </dgm:presLayoutVars>
      </dgm:prSet>
      <dgm:spPr/>
      <dgm:t>
        <a:bodyPr/>
        <a:lstStyle/>
        <a:p>
          <a:endParaRPr lang="fr-FR"/>
        </a:p>
      </dgm:t>
    </dgm:pt>
    <dgm:pt modelId="{B5F74B49-9308-4081-A82F-1727015D8208}" type="pres">
      <dgm:prSet presAssocID="{2D15D10C-8AFB-4449-A9FA-FF633AC63D31}" presName="composite" presStyleCnt="0">
        <dgm:presLayoutVars>
          <dgm:chMax val="1"/>
          <dgm:chPref val="1"/>
        </dgm:presLayoutVars>
      </dgm:prSet>
      <dgm:spPr/>
    </dgm:pt>
    <dgm:pt modelId="{8B79DE91-0994-4BFB-8A36-6EBE6D8CD52D}" type="pres">
      <dgm:prSet presAssocID="{2D15D10C-8AFB-4449-A9FA-FF633AC63D31}" presName="Accent" presStyleLbl="trAlignAcc1" presStyleIdx="0" presStyleCnt="1" custScaleX="93426" custScaleY="93960" custLinFactNeighborX="9212" custLinFactNeighborY="1701">
        <dgm:presLayoutVars>
          <dgm:chMax val="0"/>
          <dgm:chPref val="0"/>
        </dgm:presLayoutVars>
      </dgm:prSet>
      <dgm:spPr/>
    </dgm:pt>
    <dgm:pt modelId="{1CEFD46D-A6DF-41A8-9B01-38C87FB51943}" type="pres">
      <dgm:prSet presAssocID="{2D15D10C-8AFB-4449-A9FA-FF633AC63D31}" presName="Image" presStyleLbl="alignImgPlace1" presStyleIdx="0" presStyleCnt="1" custScaleX="99692" custScaleY="94697" custLinFactNeighborX="10490" custLinFactNeighborY="112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89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fr-FR"/>
        </a:p>
      </dgm:t>
    </dgm:pt>
    <dgm:pt modelId="{58A78053-1204-4DE3-BA80-5512AA9B24C6}" type="pres">
      <dgm:prSet presAssocID="{2D15D10C-8AFB-4449-A9FA-FF633AC63D31}" presName="ChildComposite" presStyleCnt="0"/>
      <dgm:spPr/>
    </dgm:pt>
    <dgm:pt modelId="{75E0BECE-E6ED-400A-A0A4-B76BCBF8FD7F}" type="pres">
      <dgm:prSet presAssocID="{2D15D10C-8AFB-4449-A9FA-FF633AC63D3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AE8B20A-25EE-46AE-9398-48026FCEAD1B}" type="pres">
      <dgm:prSet presAssocID="{2D15D10C-8AFB-4449-A9FA-FF633AC63D31}" presName="Parent" presStyleLbl="revTx" presStyleIdx="0" presStyleCnt="1" custScaleX="76336" custScaleY="36731" custLinFactNeighborX="10056" custLinFactNeighborY="-686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D54702D-F13C-44A5-9C64-D7D040E01266}" type="presOf" srcId="{2D15D10C-8AFB-4449-A9FA-FF633AC63D31}" destId="{0AE8B20A-25EE-46AE-9398-48026FCEAD1B}" srcOrd="0" destOrd="0" presId="urn:microsoft.com/office/officeart/2008/layout/CaptionedPictures"/>
    <dgm:cxn modelId="{A65E533D-5CDF-4C2C-AB03-20017DAEE347}" srcId="{E56B0B98-01B0-48F9-95D5-D3E39AA57D2F}" destId="{2D15D10C-8AFB-4449-A9FA-FF633AC63D31}" srcOrd="0" destOrd="0" parTransId="{2A2ABA95-F26D-472E-801E-FEC248086BC7}" sibTransId="{18EC0155-7F63-4CC4-83D9-B06DE84CF9C0}"/>
    <dgm:cxn modelId="{0EDD87C1-8078-4B17-8485-95AC42324291}" type="presOf" srcId="{E56B0B98-01B0-48F9-95D5-D3E39AA57D2F}" destId="{612DD33B-7B3D-4A3E-8F32-D766149C1384}" srcOrd="0" destOrd="0" presId="urn:microsoft.com/office/officeart/2008/layout/CaptionedPictures"/>
    <dgm:cxn modelId="{C80C10CF-910B-424A-A606-A724256491CB}" type="presParOf" srcId="{612DD33B-7B3D-4A3E-8F32-D766149C1384}" destId="{B5F74B49-9308-4081-A82F-1727015D8208}" srcOrd="0" destOrd="0" presId="urn:microsoft.com/office/officeart/2008/layout/CaptionedPictures"/>
    <dgm:cxn modelId="{36A9A0B0-F92F-4E6E-AE12-3B66FA6CB1DE}" type="presParOf" srcId="{B5F74B49-9308-4081-A82F-1727015D8208}" destId="{8B79DE91-0994-4BFB-8A36-6EBE6D8CD52D}" srcOrd="0" destOrd="0" presId="urn:microsoft.com/office/officeart/2008/layout/CaptionedPictures"/>
    <dgm:cxn modelId="{8E170786-929F-4298-97A3-B6D1AABC2BB9}" type="presParOf" srcId="{B5F74B49-9308-4081-A82F-1727015D8208}" destId="{1CEFD46D-A6DF-41A8-9B01-38C87FB51943}" srcOrd="1" destOrd="0" presId="urn:microsoft.com/office/officeart/2008/layout/CaptionedPictures"/>
    <dgm:cxn modelId="{17BADDE8-7E00-4C50-8F22-67474403384C}" type="presParOf" srcId="{B5F74B49-9308-4081-A82F-1727015D8208}" destId="{58A78053-1204-4DE3-BA80-5512AA9B24C6}" srcOrd="2" destOrd="0" presId="urn:microsoft.com/office/officeart/2008/layout/CaptionedPictures"/>
    <dgm:cxn modelId="{2A61DA44-BBB3-4B85-89AF-CFA45642E83B}" type="presParOf" srcId="{58A78053-1204-4DE3-BA80-5512AA9B24C6}" destId="{75E0BECE-E6ED-400A-A0A4-B76BCBF8FD7F}" srcOrd="0" destOrd="0" presId="urn:microsoft.com/office/officeart/2008/layout/CaptionedPictures"/>
    <dgm:cxn modelId="{DF85BE8A-97A4-4775-B466-28D2B0969DFE}" type="presParOf" srcId="{58A78053-1204-4DE3-BA80-5512AA9B24C6}" destId="{0AE8B20A-25EE-46AE-9398-48026FCEAD1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CEEEE7-5052-46C3-B8AB-2CD7D68764E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F268B84B-4AEB-4008-B272-D70C7F49157E}">
      <dgm:prSet phldrT="[Texte]"/>
      <dgm:spPr/>
      <dgm:t>
        <a:bodyPr/>
        <a:lstStyle/>
        <a:p>
          <a:r>
            <a:rPr lang="fr-FR" dirty="0" err="1" smtClean="0"/>
            <a:t>Estabamos</a:t>
          </a:r>
          <a:r>
            <a:rPr lang="fr-FR" dirty="0" smtClean="0"/>
            <a:t> en el </a:t>
          </a:r>
          <a:r>
            <a:rPr lang="fr-FR" dirty="0" err="1" smtClean="0"/>
            <a:t>palacio</a:t>
          </a:r>
          <a:r>
            <a:rPr lang="fr-FR" dirty="0" smtClean="0"/>
            <a:t> de la </a:t>
          </a:r>
          <a:r>
            <a:rPr lang="fr-FR" b="1" i="1" u="sng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Aljafería</a:t>
          </a:r>
          <a:endParaRPr lang="fr-FR" b="1" i="1" u="sng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459965-C465-4509-A99F-9985A5F5A8AE}" type="parTrans" cxnId="{B6FBAF29-7E18-481D-884F-4BCF24C8335E}">
      <dgm:prSet/>
      <dgm:spPr/>
      <dgm:t>
        <a:bodyPr/>
        <a:lstStyle/>
        <a:p>
          <a:endParaRPr lang="fr-FR"/>
        </a:p>
      </dgm:t>
    </dgm:pt>
    <dgm:pt modelId="{B123CD89-5BC8-406D-B64D-0D404321474A}" type="sibTrans" cxnId="{B6FBAF29-7E18-481D-884F-4BCF24C8335E}">
      <dgm:prSet/>
      <dgm:spPr/>
      <dgm:t>
        <a:bodyPr/>
        <a:lstStyle/>
        <a:p>
          <a:endParaRPr lang="fr-FR"/>
        </a:p>
      </dgm:t>
    </dgm:pt>
    <dgm:pt modelId="{8206B8E9-3D23-4D64-92D2-C2FDFD60C094}" type="pres">
      <dgm:prSet presAssocID="{69CEEEE7-5052-46C3-B8AB-2CD7D68764EF}" presName="Name0" presStyleCnt="0">
        <dgm:presLayoutVars>
          <dgm:dir/>
          <dgm:resizeHandles val="exact"/>
        </dgm:presLayoutVars>
      </dgm:prSet>
      <dgm:spPr/>
    </dgm:pt>
    <dgm:pt modelId="{B0C4CA43-D2EC-4F99-90C4-5219CF2D6405}" type="pres">
      <dgm:prSet presAssocID="{F268B84B-4AEB-4008-B272-D70C7F49157E}" presName="composite" presStyleCnt="0"/>
      <dgm:spPr/>
    </dgm:pt>
    <dgm:pt modelId="{35C589F2-5ACC-4DB1-A7D1-E87F5B58F060}" type="pres">
      <dgm:prSet presAssocID="{F268B84B-4AEB-4008-B272-D70C7F49157E}" presName="rect1" presStyleLbl="bgImgPlace1" presStyleIdx="0" presStyleCnt="1" custScaleY="101873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  <dgm:pt modelId="{C6A0121D-4AFB-47C7-B9DA-6E6587EE603B}" type="pres">
      <dgm:prSet presAssocID="{F268B84B-4AEB-4008-B272-D70C7F49157E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8C79D9-BB75-47D5-9657-22D9C24CD87C}" type="presOf" srcId="{69CEEEE7-5052-46C3-B8AB-2CD7D68764EF}" destId="{8206B8E9-3D23-4D64-92D2-C2FDFD60C094}" srcOrd="0" destOrd="0" presId="urn:microsoft.com/office/officeart/2008/layout/BendingPictureCaptionList"/>
    <dgm:cxn modelId="{B6FBAF29-7E18-481D-884F-4BCF24C8335E}" srcId="{69CEEEE7-5052-46C3-B8AB-2CD7D68764EF}" destId="{F268B84B-4AEB-4008-B272-D70C7F49157E}" srcOrd="0" destOrd="0" parTransId="{80459965-C465-4509-A99F-9985A5F5A8AE}" sibTransId="{B123CD89-5BC8-406D-B64D-0D404321474A}"/>
    <dgm:cxn modelId="{53254E7D-9635-4525-AEE5-5FB031321572}" type="presOf" srcId="{F268B84B-4AEB-4008-B272-D70C7F49157E}" destId="{C6A0121D-4AFB-47C7-B9DA-6E6587EE603B}" srcOrd="0" destOrd="0" presId="urn:microsoft.com/office/officeart/2008/layout/BendingPictureCaptionList"/>
    <dgm:cxn modelId="{59950F8F-083D-45B3-8E73-AB68E1E9A5E6}" type="presParOf" srcId="{8206B8E9-3D23-4D64-92D2-C2FDFD60C094}" destId="{B0C4CA43-D2EC-4F99-90C4-5219CF2D6405}" srcOrd="0" destOrd="0" presId="urn:microsoft.com/office/officeart/2008/layout/BendingPictureCaptionList"/>
    <dgm:cxn modelId="{4D514ECB-001E-45B7-ABBA-1BD2DD26EBAB}" type="presParOf" srcId="{B0C4CA43-D2EC-4F99-90C4-5219CF2D6405}" destId="{35C589F2-5ACC-4DB1-A7D1-E87F5B58F060}" srcOrd="0" destOrd="0" presId="urn:microsoft.com/office/officeart/2008/layout/BendingPictureCaptionList"/>
    <dgm:cxn modelId="{D62F67E4-747A-4909-9426-A8DC7DB277FE}" type="presParOf" srcId="{B0C4CA43-D2EC-4F99-90C4-5219CF2D6405}" destId="{C6A0121D-4AFB-47C7-B9DA-6E6587EE603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C383FF-7F4D-43A4-8555-D19D0D8099D4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A8C5A8D2-07CF-4E0E-9B5C-B1D2F242C4C7}">
      <dgm:prSet phldrT="[Texte]" custT="1"/>
      <dgm:spPr/>
      <dgm:t>
        <a:bodyPr/>
        <a:lstStyle/>
        <a:p>
          <a:pPr algn="ctr"/>
          <a:r>
            <a:rPr lang="fr-FR" sz="2400" dirty="0" err="1" smtClean="0"/>
            <a:t>Hicimos</a:t>
          </a:r>
          <a:r>
            <a:rPr lang="fr-FR" sz="2400" dirty="0" smtClean="0"/>
            <a:t> el </a:t>
          </a:r>
          <a:r>
            <a:rPr lang="fr-FR" sz="24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cañon de los </a:t>
          </a:r>
          <a:r>
            <a:rPr lang="fr-FR" sz="2400" b="1" i="1" u="sng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clériglos</a:t>
          </a:r>
          <a:r>
            <a:rPr lang="fr-FR" sz="24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400" b="0" i="0" u="none" dirty="0" smtClean="0">
              <a:solidFill>
                <a:schemeClr val="tx1"/>
              </a:solidFill>
              <a:effectLst/>
            </a:rPr>
            <a:t>.</a:t>
          </a:r>
          <a:endParaRPr lang="fr-FR" sz="1400" b="0" i="0" u="none" dirty="0">
            <a:solidFill>
              <a:schemeClr val="tx1"/>
            </a:solidFill>
            <a:effectLst/>
          </a:endParaRPr>
        </a:p>
      </dgm:t>
    </dgm:pt>
    <dgm:pt modelId="{95DAB37C-6431-45C7-9CE5-6FE5B3366A75}" type="sibTrans" cxnId="{DBCB4675-414A-4DE2-97A6-902701F2F0E2}">
      <dgm:prSet/>
      <dgm:spPr/>
      <dgm:t>
        <a:bodyPr/>
        <a:lstStyle/>
        <a:p>
          <a:endParaRPr lang="fr-FR"/>
        </a:p>
      </dgm:t>
    </dgm:pt>
    <dgm:pt modelId="{A89533A6-9E40-4DD0-AEA1-C1D269D14E6E}" type="parTrans" cxnId="{DBCB4675-414A-4DE2-97A6-902701F2F0E2}">
      <dgm:prSet/>
      <dgm:spPr/>
      <dgm:t>
        <a:bodyPr/>
        <a:lstStyle/>
        <a:p>
          <a:endParaRPr lang="fr-FR"/>
        </a:p>
      </dgm:t>
    </dgm:pt>
    <dgm:pt modelId="{6AC998D3-BA28-4866-9E36-05BD02EC9542}">
      <dgm:prSet custT="1"/>
      <dgm:spPr/>
      <dgm:t>
        <a:bodyPr/>
        <a:lstStyle/>
        <a:p>
          <a:pPr algn="ctr"/>
          <a:r>
            <a:rPr lang="es-ES" sz="2400" dirty="0" smtClean="0"/>
            <a:t>Llegamos a España. Estábamos haciendo una </a:t>
          </a:r>
          <a:r>
            <a:rPr lang="es-ES" sz="2400" dirty="0" err="1" smtClean="0"/>
            <a:t>sendersimo</a:t>
          </a:r>
          <a:r>
            <a:rPr lang="es-ES" sz="2400" dirty="0" smtClean="0"/>
            <a:t>  sobre </a:t>
          </a:r>
          <a:r>
            <a:rPr lang="es-ES" sz="2400" b="1" i="1" u="sng" strike="noStrike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Mallos de </a:t>
          </a:r>
          <a:r>
            <a:rPr lang="es-ES" sz="2400" b="1" i="1" u="sng" strike="noStrike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riglos</a:t>
          </a:r>
          <a:r>
            <a:rPr lang="es-ES" sz="1400" b="0" i="0" u="none" strike="noStrike" spc="0" baseline="0" dirty="0" smtClean="0">
              <a:solidFill>
                <a:schemeClr val="tx1"/>
              </a:solidFill>
              <a:effectLst/>
            </a:rPr>
            <a:t>.</a:t>
          </a:r>
          <a:endParaRPr lang="fr-FR" sz="1400" b="0" i="0" u="none" strike="noStrike" spc="0" baseline="0" dirty="0">
            <a:solidFill>
              <a:schemeClr val="tx1"/>
            </a:solidFill>
            <a:effectLst/>
          </a:endParaRPr>
        </a:p>
      </dgm:t>
    </dgm:pt>
    <dgm:pt modelId="{91EEAD40-4303-4A29-A13E-C6DB3C8FEDFA}" type="parTrans" cxnId="{F1123F2B-21E7-4FF2-A7AA-388AFB6DF316}">
      <dgm:prSet/>
      <dgm:spPr/>
      <dgm:t>
        <a:bodyPr/>
        <a:lstStyle/>
        <a:p>
          <a:endParaRPr lang="fr-FR"/>
        </a:p>
      </dgm:t>
    </dgm:pt>
    <dgm:pt modelId="{2431B0EF-C5D8-4242-A972-3C8C75E22ECE}" type="sibTrans" cxnId="{F1123F2B-21E7-4FF2-A7AA-388AFB6DF316}">
      <dgm:prSet/>
      <dgm:spPr/>
      <dgm:t>
        <a:bodyPr/>
        <a:lstStyle/>
        <a:p>
          <a:endParaRPr lang="fr-FR"/>
        </a:p>
      </dgm:t>
    </dgm:pt>
    <dgm:pt modelId="{2347F3E1-6305-4855-974F-D894DC06178F}" type="pres">
      <dgm:prSet presAssocID="{7DC383FF-7F4D-43A4-8555-D19D0D8099D4}" presName="Name0" presStyleCnt="0">
        <dgm:presLayoutVars>
          <dgm:dir/>
        </dgm:presLayoutVars>
      </dgm:prSet>
      <dgm:spPr/>
    </dgm:pt>
    <dgm:pt modelId="{C085E402-6FC2-470B-BD94-A2E1C59974C8}" type="pres">
      <dgm:prSet presAssocID="{A8C5A8D2-07CF-4E0E-9B5C-B1D2F242C4C7}" presName="composite" presStyleCnt="0"/>
      <dgm:spPr/>
    </dgm:pt>
    <dgm:pt modelId="{BBD8F0F9-C41E-45F0-8E45-755F66E911B8}" type="pres">
      <dgm:prSet presAssocID="{A8C5A8D2-07CF-4E0E-9B5C-B1D2F242C4C7}" presName="rect2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D4D5E7-626C-4EAF-810A-D76F7361DA6B}" type="pres">
      <dgm:prSet presAssocID="{A8C5A8D2-07CF-4E0E-9B5C-B1D2F242C4C7}" presName="rect1" presStyleLbl="alignImgPlace1" presStyleIdx="0" presStyleCnt="2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20D37464-9892-4FD0-8530-0E6EE6B081EE}" type="pres">
      <dgm:prSet presAssocID="{95DAB37C-6431-45C7-9CE5-6FE5B3366A75}" presName="sibTrans" presStyleCnt="0"/>
      <dgm:spPr/>
    </dgm:pt>
    <dgm:pt modelId="{8B320BA5-6CB0-47EF-8016-1DF69140884B}" type="pres">
      <dgm:prSet presAssocID="{6AC998D3-BA28-4866-9E36-05BD02EC9542}" presName="composite" presStyleCnt="0"/>
      <dgm:spPr/>
    </dgm:pt>
    <dgm:pt modelId="{64D1FD89-4E8C-49DB-830E-7C0F88A760D3}" type="pres">
      <dgm:prSet presAssocID="{6AC998D3-BA28-4866-9E36-05BD02EC9542}" presName="rect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DD3C20-396E-47F1-AAEF-9C168232E092}" type="pres">
      <dgm:prSet presAssocID="{6AC998D3-BA28-4866-9E36-05BD02EC9542}" presName="rect1" presStyleLbl="alignImgPlace1" presStyleIdx="1" presStyleCnt="2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</dgm:ptLst>
  <dgm:cxnLst>
    <dgm:cxn modelId="{DBCB4675-414A-4DE2-97A6-902701F2F0E2}" srcId="{7DC383FF-7F4D-43A4-8555-D19D0D8099D4}" destId="{A8C5A8D2-07CF-4E0E-9B5C-B1D2F242C4C7}" srcOrd="0" destOrd="0" parTransId="{A89533A6-9E40-4DD0-AEA1-C1D269D14E6E}" sibTransId="{95DAB37C-6431-45C7-9CE5-6FE5B3366A75}"/>
    <dgm:cxn modelId="{8C02D18E-86C5-413E-95C7-2397016EB8DA}" type="presOf" srcId="{7DC383FF-7F4D-43A4-8555-D19D0D8099D4}" destId="{2347F3E1-6305-4855-974F-D894DC06178F}" srcOrd="0" destOrd="0" presId="urn:microsoft.com/office/officeart/2008/layout/PictureGrid"/>
    <dgm:cxn modelId="{A560327F-D2AC-4F4F-803B-5245DDCDFF1F}" type="presOf" srcId="{A8C5A8D2-07CF-4E0E-9B5C-B1D2F242C4C7}" destId="{BBD8F0F9-C41E-45F0-8E45-755F66E911B8}" srcOrd="0" destOrd="0" presId="urn:microsoft.com/office/officeart/2008/layout/PictureGrid"/>
    <dgm:cxn modelId="{F1123F2B-21E7-4FF2-A7AA-388AFB6DF316}" srcId="{7DC383FF-7F4D-43A4-8555-D19D0D8099D4}" destId="{6AC998D3-BA28-4866-9E36-05BD02EC9542}" srcOrd="1" destOrd="0" parTransId="{91EEAD40-4303-4A29-A13E-C6DB3C8FEDFA}" sibTransId="{2431B0EF-C5D8-4242-A972-3C8C75E22ECE}"/>
    <dgm:cxn modelId="{7733FC01-5249-497B-83FC-350B5CA7A0AF}" type="presOf" srcId="{6AC998D3-BA28-4866-9E36-05BD02EC9542}" destId="{64D1FD89-4E8C-49DB-830E-7C0F88A760D3}" srcOrd="0" destOrd="0" presId="urn:microsoft.com/office/officeart/2008/layout/PictureGrid"/>
    <dgm:cxn modelId="{0AC8A772-6B53-4EAD-8799-9D2899A5BFAB}" type="presParOf" srcId="{2347F3E1-6305-4855-974F-D894DC06178F}" destId="{C085E402-6FC2-470B-BD94-A2E1C59974C8}" srcOrd="0" destOrd="0" presId="urn:microsoft.com/office/officeart/2008/layout/PictureGrid"/>
    <dgm:cxn modelId="{4F42C26A-95B1-4412-B11A-9861A9C5F0F9}" type="presParOf" srcId="{C085E402-6FC2-470B-BD94-A2E1C59974C8}" destId="{BBD8F0F9-C41E-45F0-8E45-755F66E911B8}" srcOrd="0" destOrd="0" presId="urn:microsoft.com/office/officeart/2008/layout/PictureGrid"/>
    <dgm:cxn modelId="{4EB5C6D9-78F0-4E42-A06A-106B3BACDB51}" type="presParOf" srcId="{C085E402-6FC2-470B-BD94-A2E1C59974C8}" destId="{34D4D5E7-626C-4EAF-810A-D76F7361DA6B}" srcOrd="1" destOrd="0" presId="urn:microsoft.com/office/officeart/2008/layout/PictureGrid"/>
    <dgm:cxn modelId="{0F0EAF64-7A00-4641-B668-3356AFF27B00}" type="presParOf" srcId="{2347F3E1-6305-4855-974F-D894DC06178F}" destId="{20D37464-9892-4FD0-8530-0E6EE6B081EE}" srcOrd="1" destOrd="0" presId="urn:microsoft.com/office/officeart/2008/layout/PictureGrid"/>
    <dgm:cxn modelId="{1D2DA75B-5CB9-4001-9C9E-5DC29AA33C95}" type="presParOf" srcId="{2347F3E1-6305-4855-974F-D894DC06178F}" destId="{8B320BA5-6CB0-47EF-8016-1DF69140884B}" srcOrd="2" destOrd="0" presId="urn:microsoft.com/office/officeart/2008/layout/PictureGrid"/>
    <dgm:cxn modelId="{BEE7F650-01E7-4A0F-858B-F395B33419F1}" type="presParOf" srcId="{8B320BA5-6CB0-47EF-8016-1DF69140884B}" destId="{64D1FD89-4E8C-49DB-830E-7C0F88A760D3}" srcOrd="0" destOrd="0" presId="urn:microsoft.com/office/officeart/2008/layout/PictureGrid"/>
    <dgm:cxn modelId="{68B192E9-7F94-46CD-8669-EE7DB97EE98E}" type="presParOf" srcId="{8B320BA5-6CB0-47EF-8016-1DF69140884B}" destId="{0FDD3C20-396E-47F1-AAEF-9C168232E092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852456-AFFC-4B15-94B5-FD7DFE89D3C9}" type="doc">
      <dgm:prSet loTypeId="urn:microsoft.com/office/officeart/2005/8/layout/vList3" loCatId="picture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fr-FR"/>
        </a:p>
      </dgm:t>
    </dgm:pt>
    <dgm:pt modelId="{311CBEB9-98EB-466A-8267-143A64A6DD85}">
      <dgm:prSet phldrT="[Texte]"/>
      <dgm:spPr/>
      <dgm:t>
        <a:bodyPr/>
        <a:lstStyle/>
        <a:p>
          <a:r>
            <a:rPr lang="fr-FR" dirty="0" err="1" smtClean="0"/>
            <a:t>Hicimos</a:t>
          </a:r>
          <a:r>
            <a:rPr lang="fr-FR" dirty="0" smtClean="0"/>
            <a:t> di </a:t>
          </a:r>
          <a:r>
            <a:rPr lang="fr-FR" dirty="0" err="1" smtClean="0"/>
            <a:t>nuevo</a:t>
          </a:r>
          <a:r>
            <a:rPr lang="fr-FR" dirty="0" smtClean="0"/>
            <a:t> </a:t>
          </a:r>
          <a:r>
            <a:rPr lang="fr-FR" dirty="0" err="1" smtClean="0"/>
            <a:t>una</a:t>
          </a:r>
          <a:r>
            <a:rPr lang="fr-FR" dirty="0" smtClean="0"/>
            <a:t> </a:t>
          </a:r>
          <a:r>
            <a:rPr lang="fr-FR" dirty="0" err="1" smtClean="0"/>
            <a:t>sendersimo</a:t>
          </a:r>
          <a:r>
            <a:rPr lang="fr-FR" dirty="0" smtClean="0"/>
            <a:t> sobre </a:t>
          </a:r>
          <a:r>
            <a:rPr lang="fr-FR" b="1" i="1" u="sng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Mallos</a:t>
          </a:r>
          <a:r>
            <a:rPr lang="fr-FR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fr-FR" b="1" i="1" u="sng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Agüero</a:t>
          </a:r>
          <a:r>
            <a:rPr lang="fr-FR" dirty="0" smtClean="0"/>
            <a:t>, </a:t>
          </a:r>
          <a:r>
            <a:rPr lang="fr-FR" dirty="0" err="1" smtClean="0"/>
            <a:t>vimos</a:t>
          </a:r>
          <a:r>
            <a:rPr lang="fr-FR" dirty="0" smtClean="0"/>
            <a:t> rapaces en su medio </a:t>
          </a:r>
          <a:r>
            <a:rPr lang="fr-FR" dirty="0" err="1" smtClean="0"/>
            <a:t>natural</a:t>
          </a:r>
          <a:r>
            <a:rPr lang="fr-FR" dirty="0" smtClean="0"/>
            <a:t>.</a:t>
          </a:r>
          <a:endParaRPr lang="fr-FR" dirty="0"/>
        </a:p>
      </dgm:t>
    </dgm:pt>
    <dgm:pt modelId="{DEDFD4BB-B504-4B4F-B5C3-D382F3F10675}" type="sibTrans" cxnId="{FC83044C-D0B0-454B-973C-8F791E65B6D6}">
      <dgm:prSet/>
      <dgm:spPr/>
      <dgm:t>
        <a:bodyPr/>
        <a:lstStyle/>
        <a:p>
          <a:endParaRPr lang="fr-FR"/>
        </a:p>
      </dgm:t>
    </dgm:pt>
    <dgm:pt modelId="{4D20C2C3-8C6A-46F9-8CFC-69DB6E95F07B}" type="parTrans" cxnId="{FC83044C-D0B0-454B-973C-8F791E65B6D6}">
      <dgm:prSet/>
      <dgm:spPr/>
      <dgm:t>
        <a:bodyPr/>
        <a:lstStyle/>
        <a:p>
          <a:endParaRPr lang="fr-FR"/>
        </a:p>
      </dgm:t>
    </dgm:pt>
    <dgm:pt modelId="{7EFD04C2-59C1-4BD8-9865-D0FACD89A520}">
      <dgm:prSet phldrT="[Texte]"/>
      <dgm:spPr/>
      <dgm:t>
        <a:bodyPr/>
        <a:lstStyle/>
        <a:p>
          <a:r>
            <a:rPr lang="fr-FR" dirty="0" err="1" smtClean="0"/>
            <a:t>Hicimos</a:t>
          </a:r>
          <a:r>
            <a:rPr lang="fr-FR" dirty="0" smtClean="0"/>
            <a:t> la </a:t>
          </a:r>
          <a:r>
            <a:rPr lang="fr-FR" dirty="0" err="1" smtClean="0"/>
            <a:t>bajada</a:t>
          </a:r>
          <a:r>
            <a:rPr lang="fr-FR" dirty="0" smtClean="0"/>
            <a:t> en </a:t>
          </a:r>
          <a:r>
            <a:rPr lang="fr-FR" dirty="0" err="1" smtClean="0"/>
            <a:t>ràpel</a:t>
          </a:r>
          <a:endParaRPr lang="fr-FR" dirty="0"/>
        </a:p>
      </dgm:t>
    </dgm:pt>
    <dgm:pt modelId="{55C4435C-76B3-4D6C-A491-E6764557D874}" type="sibTrans" cxnId="{1F8D2BF2-D429-4E25-BFA5-CCB2F75FF1E4}">
      <dgm:prSet/>
      <dgm:spPr/>
      <dgm:t>
        <a:bodyPr/>
        <a:lstStyle/>
        <a:p>
          <a:endParaRPr lang="fr-FR"/>
        </a:p>
      </dgm:t>
    </dgm:pt>
    <dgm:pt modelId="{D2C21C54-D0F7-46AD-9D7A-C7E524415D3A}" type="parTrans" cxnId="{1F8D2BF2-D429-4E25-BFA5-CCB2F75FF1E4}">
      <dgm:prSet/>
      <dgm:spPr/>
      <dgm:t>
        <a:bodyPr/>
        <a:lstStyle/>
        <a:p>
          <a:endParaRPr lang="fr-FR"/>
        </a:p>
      </dgm:t>
    </dgm:pt>
    <dgm:pt modelId="{6671C934-3390-4D4D-9D12-BEA7D7A90BBF}" type="pres">
      <dgm:prSet presAssocID="{B3852456-AFFC-4B15-94B5-FD7DFE89D3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959FBBB-383D-4450-9A0F-A8C07B16AE0A}" type="pres">
      <dgm:prSet presAssocID="{311CBEB9-98EB-466A-8267-143A64A6DD85}" presName="composite" presStyleCnt="0"/>
      <dgm:spPr/>
      <dgm:t>
        <a:bodyPr/>
        <a:lstStyle/>
        <a:p>
          <a:endParaRPr lang="fr-FR"/>
        </a:p>
      </dgm:t>
    </dgm:pt>
    <dgm:pt modelId="{782559FB-09E7-43DD-AEBF-EC8E0560133B}" type="pres">
      <dgm:prSet presAssocID="{311CBEB9-98EB-466A-8267-143A64A6DD85}" presName="imgShp" presStyleLbl="fgImgPlace1" presStyleIdx="0" presStyleCnt="2" custScaleX="117296" custScaleY="107562" custLinFactNeighborX="-1780" custLinFactNeighborY="1193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  <dgm:t>
        <a:bodyPr/>
        <a:lstStyle/>
        <a:p>
          <a:endParaRPr lang="fr-FR"/>
        </a:p>
      </dgm:t>
    </dgm:pt>
    <dgm:pt modelId="{FCD38769-6C57-407A-BD8C-FB20B946FCA6}" type="pres">
      <dgm:prSet presAssocID="{311CBEB9-98EB-466A-8267-143A64A6DD85}" presName="txShp" presStyleLbl="node1" presStyleIdx="0" presStyleCnt="2" custLinFactNeighborX="-1397" custLinFactNeighborY="-2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5A4CAF-B612-42E1-B6DF-3BA734676C3A}" type="pres">
      <dgm:prSet presAssocID="{DEDFD4BB-B504-4B4F-B5C3-D382F3F10675}" presName="spacing" presStyleCnt="0"/>
      <dgm:spPr/>
      <dgm:t>
        <a:bodyPr/>
        <a:lstStyle/>
        <a:p>
          <a:endParaRPr lang="fr-FR"/>
        </a:p>
      </dgm:t>
    </dgm:pt>
    <dgm:pt modelId="{58C23F7C-C9C0-453B-9721-E5FAA6CF4407}" type="pres">
      <dgm:prSet presAssocID="{7EFD04C2-59C1-4BD8-9865-D0FACD89A520}" presName="composite" presStyleCnt="0"/>
      <dgm:spPr/>
      <dgm:t>
        <a:bodyPr/>
        <a:lstStyle/>
        <a:p>
          <a:endParaRPr lang="fr-FR"/>
        </a:p>
      </dgm:t>
    </dgm:pt>
    <dgm:pt modelId="{7872B8B1-2939-4FFB-B937-5C2173AF9586}" type="pres">
      <dgm:prSet presAssocID="{7EFD04C2-59C1-4BD8-9865-D0FACD89A520}" presName="imgShp" presStyleLbl="fgImgPlace1" presStyleIdx="1" presStyleCnt="2" custScaleX="115091" custScaleY="11695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  <dgm:t>
        <a:bodyPr/>
        <a:lstStyle/>
        <a:p>
          <a:endParaRPr lang="fr-FR"/>
        </a:p>
      </dgm:t>
    </dgm:pt>
    <dgm:pt modelId="{1F1D25AE-1255-4AB8-9219-19609E1AAF26}" type="pres">
      <dgm:prSet presAssocID="{7EFD04C2-59C1-4BD8-9865-D0FACD89A520}" presName="txShp" presStyleLbl="node1" presStyleIdx="1" presStyleCnt="2" custLinFactNeighborX="-393" custLinFactNeighborY="-55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4B4EA3-7C0D-4179-8779-B84249F1B72D}" type="presOf" srcId="{311CBEB9-98EB-466A-8267-143A64A6DD85}" destId="{FCD38769-6C57-407A-BD8C-FB20B946FCA6}" srcOrd="0" destOrd="0" presId="urn:microsoft.com/office/officeart/2005/8/layout/vList3"/>
    <dgm:cxn modelId="{E569EEEB-71AE-44DD-8939-7804DB20C091}" type="presOf" srcId="{7EFD04C2-59C1-4BD8-9865-D0FACD89A520}" destId="{1F1D25AE-1255-4AB8-9219-19609E1AAF26}" srcOrd="0" destOrd="0" presId="urn:microsoft.com/office/officeart/2005/8/layout/vList3"/>
    <dgm:cxn modelId="{FC83044C-D0B0-454B-973C-8F791E65B6D6}" srcId="{B3852456-AFFC-4B15-94B5-FD7DFE89D3C9}" destId="{311CBEB9-98EB-466A-8267-143A64A6DD85}" srcOrd="0" destOrd="0" parTransId="{4D20C2C3-8C6A-46F9-8CFC-69DB6E95F07B}" sibTransId="{DEDFD4BB-B504-4B4F-B5C3-D382F3F10675}"/>
    <dgm:cxn modelId="{7BBC4533-57CC-4EDA-9B17-047F9E0BAC04}" type="presOf" srcId="{B3852456-AFFC-4B15-94B5-FD7DFE89D3C9}" destId="{6671C934-3390-4D4D-9D12-BEA7D7A90BBF}" srcOrd="0" destOrd="0" presId="urn:microsoft.com/office/officeart/2005/8/layout/vList3"/>
    <dgm:cxn modelId="{1F8D2BF2-D429-4E25-BFA5-CCB2F75FF1E4}" srcId="{B3852456-AFFC-4B15-94B5-FD7DFE89D3C9}" destId="{7EFD04C2-59C1-4BD8-9865-D0FACD89A520}" srcOrd="1" destOrd="0" parTransId="{D2C21C54-D0F7-46AD-9D7A-C7E524415D3A}" sibTransId="{55C4435C-76B3-4D6C-A491-E6764557D874}"/>
    <dgm:cxn modelId="{D380CA00-7D7A-426A-81B8-FDF17A240CA8}" type="presParOf" srcId="{6671C934-3390-4D4D-9D12-BEA7D7A90BBF}" destId="{A959FBBB-383D-4450-9A0F-A8C07B16AE0A}" srcOrd="0" destOrd="0" presId="urn:microsoft.com/office/officeart/2005/8/layout/vList3"/>
    <dgm:cxn modelId="{8D6226CB-70C0-4F1E-A5AC-684C32F95B10}" type="presParOf" srcId="{A959FBBB-383D-4450-9A0F-A8C07B16AE0A}" destId="{782559FB-09E7-43DD-AEBF-EC8E0560133B}" srcOrd="0" destOrd="0" presId="urn:microsoft.com/office/officeart/2005/8/layout/vList3"/>
    <dgm:cxn modelId="{311E3043-77CA-42A8-A0DD-7109A31811F3}" type="presParOf" srcId="{A959FBBB-383D-4450-9A0F-A8C07B16AE0A}" destId="{FCD38769-6C57-407A-BD8C-FB20B946FCA6}" srcOrd="1" destOrd="0" presId="urn:microsoft.com/office/officeart/2005/8/layout/vList3"/>
    <dgm:cxn modelId="{2E7F8732-5C8A-4E18-AEA4-F402722CCF07}" type="presParOf" srcId="{6671C934-3390-4D4D-9D12-BEA7D7A90BBF}" destId="{875A4CAF-B612-42E1-B6DF-3BA734676C3A}" srcOrd="1" destOrd="0" presId="urn:microsoft.com/office/officeart/2005/8/layout/vList3"/>
    <dgm:cxn modelId="{BAAA6B86-897B-4664-B3D2-F2979C88B2EB}" type="presParOf" srcId="{6671C934-3390-4D4D-9D12-BEA7D7A90BBF}" destId="{58C23F7C-C9C0-453B-9721-E5FAA6CF4407}" srcOrd="2" destOrd="0" presId="urn:microsoft.com/office/officeart/2005/8/layout/vList3"/>
    <dgm:cxn modelId="{223D4E57-D9B1-4FC9-8224-138BCFC1AEC2}" type="presParOf" srcId="{58C23F7C-C9C0-453B-9721-E5FAA6CF4407}" destId="{7872B8B1-2939-4FFB-B937-5C2173AF9586}" srcOrd="0" destOrd="0" presId="urn:microsoft.com/office/officeart/2005/8/layout/vList3"/>
    <dgm:cxn modelId="{3BE25905-05B6-4BEC-A701-A2FE283097FC}" type="presParOf" srcId="{58C23F7C-C9C0-453B-9721-E5FAA6CF4407}" destId="{1F1D25AE-1255-4AB8-9219-19609E1AAF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E258E6-FB0C-480F-A785-57EED087F140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CEAD8EAC-F402-4675-A2B2-1160564F4E6E}">
      <dgm:prSet phldrT="[Texte]"/>
      <dgm:spPr/>
      <dgm:t>
        <a:bodyPr/>
        <a:lstStyle/>
        <a:p>
          <a:r>
            <a:rPr lang="fr-FR" dirty="0" err="1" smtClean="0"/>
            <a:t>Descubrimos</a:t>
          </a:r>
          <a:r>
            <a:rPr lang="fr-FR" dirty="0" smtClean="0"/>
            <a:t> la </a:t>
          </a:r>
          <a:r>
            <a:rPr lang="fr-FR" dirty="0" err="1" smtClean="0"/>
            <a:t>fauna</a:t>
          </a:r>
          <a:r>
            <a:rPr lang="fr-FR" dirty="0" smtClean="0"/>
            <a:t> y la </a:t>
          </a:r>
          <a:r>
            <a:rPr lang="fr-FR" dirty="0" err="1" smtClean="0"/>
            <a:t>flora</a:t>
          </a:r>
          <a:r>
            <a:rPr lang="fr-FR" dirty="0" smtClean="0"/>
            <a:t>.</a:t>
          </a:r>
          <a:endParaRPr lang="fr-FR" dirty="0"/>
        </a:p>
      </dgm:t>
    </dgm:pt>
    <dgm:pt modelId="{E08A3725-D920-4B26-A344-4DBDBA69156D}" type="parTrans" cxnId="{A1B5B21D-59C3-4117-8AC0-1ABDF8E8374E}">
      <dgm:prSet/>
      <dgm:spPr/>
      <dgm:t>
        <a:bodyPr/>
        <a:lstStyle/>
        <a:p>
          <a:endParaRPr lang="fr-FR"/>
        </a:p>
      </dgm:t>
    </dgm:pt>
    <dgm:pt modelId="{F516902B-F544-4F30-9C5E-767AB86A9150}" type="sibTrans" cxnId="{A1B5B21D-59C3-4117-8AC0-1ABDF8E8374E}">
      <dgm:prSet/>
      <dgm:spPr/>
      <dgm:t>
        <a:bodyPr/>
        <a:lstStyle/>
        <a:p>
          <a:endParaRPr lang="fr-FR"/>
        </a:p>
      </dgm:t>
    </dgm:pt>
    <dgm:pt modelId="{E13BD471-3577-4F03-B832-210C4151291D}" type="pres">
      <dgm:prSet presAssocID="{0FE258E6-FB0C-480F-A785-57EED087F140}" presName="diagram" presStyleCnt="0">
        <dgm:presLayoutVars>
          <dgm:dir/>
        </dgm:presLayoutVars>
      </dgm:prSet>
      <dgm:spPr/>
    </dgm:pt>
    <dgm:pt modelId="{E8688F41-8698-41BF-B6B4-6BF791C914C7}" type="pres">
      <dgm:prSet presAssocID="{CEAD8EAC-F402-4675-A2B2-1160564F4E6E}" presName="composite" presStyleCnt="0"/>
      <dgm:spPr/>
    </dgm:pt>
    <dgm:pt modelId="{F56660EB-410A-4A9A-A204-A54806129690}" type="pres">
      <dgm:prSet presAssocID="{CEAD8EAC-F402-4675-A2B2-1160564F4E6E}" presName="Image" presStyleLbl="bgShp" presStyleIdx="0" presStyleCnt="1" custScaleX="106383" custScaleY="125963" custLinFactNeighborX="1848" custLinFactNeighborY="1734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6000" b="-86000"/>
          </a:stretch>
        </a:blipFill>
      </dgm:spPr>
      <dgm:t>
        <a:bodyPr/>
        <a:lstStyle/>
        <a:p>
          <a:endParaRPr lang="fr-FR"/>
        </a:p>
      </dgm:t>
    </dgm:pt>
    <dgm:pt modelId="{B17EED17-2F13-42F3-AEC0-0AC66798C4C7}" type="pres">
      <dgm:prSet presAssocID="{CEAD8EAC-F402-4675-A2B2-1160564F4E6E}" presName="Parent" presStyleLbl="node0" presStyleIdx="0" presStyleCnt="1" custScaleY="144779" custLinFactY="2713" custLinFactNeighborX="-5615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EFE2EC1-40E9-4D9C-A8A0-12F3DA088004}" type="presOf" srcId="{CEAD8EAC-F402-4675-A2B2-1160564F4E6E}" destId="{B17EED17-2F13-42F3-AEC0-0AC66798C4C7}" srcOrd="0" destOrd="0" presId="urn:microsoft.com/office/officeart/2008/layout/BendingPictureCaption"/>
    <dgm:cxn modelId="{933FF4CF-83E6-4429-B088-0D454AD0F1D7}" type="presOf" srcId="{0FE258E6-FB0C-480F-A785-57EED087F140}" destId="{E13BD471-3577-4F03-B832-210C4151291D}" srcOrd="0" destOrd="0" presId="urn:microsoft.com/office/officeart/2008/layout/BendingPictureCaption"/>
    <dgm:cxn modelId="{A1B5B21D-59C3-4117-8AC0-1ABDF8E8374E}" srcId="{0FE258E6-FB0C-480F-A785-57EED087F140}" destId="{CEAD8EAC-F402-4675-A2B2-1160564F4E6E}" srcOrd="0" destOrd="0" parTransId="{E08A3725-D920-4B26-A344-4DBDBA69156D}" sibTransId="{F516902B-F544-4F30-9C5E-767AB86A9150}"/>
    <dgm:cxn modelId="{97218E77-917A-4627-BDF1-75722246CF47}" type="presParOf" srcId="{E13BD471-3577-4F03-B832-210C4151291D}" destId="{E8688F41-8698-41BF-B6B4-6BF791C914C7}" srcOrd="0" destOrd="0" presId="urn:microsoft.com/office/officeart/2008/layout/BendingPictureCaption"/>
    <dgm:cxn modelId="{48388D00-0AA4-4B1F-97D7-909844C2E941}" type="presParOf" srcId="{E8688F41-8698-41BF-B6B4-6BF791C914C7}" destId="{F56660EB-410A-4A9A-A204-A54806129690}" srcOrd="0" destOrd="0" presId="urn:microsoft.com/office/officeart/2008/layout/BendingPictureCaption"/>
    <dgm:cxn modelId="{D5E0F5FF-B52A-4159-B092-4933E844C8F1}" type="presParOf" srcId="{E8688F41-8698-41BF-B6B4-6BF791C914C7}" destId="{B17EED17-2F13-42F3-AEC0-0AC66798C4C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DB4137-DB49-4AD5-9E22-5563FA517463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BABE9271-B843-41A1-8F43-A1A4CCA11FF6}">
      <dgm:prSet phldrT="[Texte]" custT="1"/>
      <dgm:spPr/>
      <dgm:t>
        <a:bodyPr/>
        <a:lstStyle/>
        <a:p>
          <a:r>
            <a:rPr lang="fr-FR" sz="2000" dirty="0" err="1" smtClean="0"/>
            <a:t>Estuvimos</a:t>
          </a:r>
          <a:r>
            <a:rPr lang="fr-FR" sz="2000" dirty="0" smtClean="0"/>
            <a:t> en el parque </a:t>
          </a:r>
          <a:r>
            <a:rPr lang="fr-FR" sz="2000" dirty="0" err="1" smtClean="0"/>
            <a:t>natural</a:t>
          </a:r>
          <a:r>
            <a:rPr lang="fr-FR" sz="2000" dirty="0" smtClean="0"/>
            <a:t> de la </a:t>
          </a:r>
          <a:r>
            <a:rPr lang="fr-FR" sz="2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Sierra de </a:t>
          </a:r>
          <a:r>
            <a:rPr lang="fr-FR" sz="2000" b="1" i="1" u="sng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Guara</a:t>
          </a:r>
          <a:r>
            <a:rPr lang="fr-FR" sz="2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dirty="0" smtClean="0"/>
            <a:t>y </a:t>
          </a:r>
          <a:r>
            <a:rPr lang="fr-FR" sz="2000" dirty="0" err="1" smtClean="0"/>
            <a:t>del</a:t>
          </a:r>
          <a:r>
            <a:rPr lang="fr-FR" sz="2000" dirty="0" smtClean="0"/>
            <a:t> </a:t>
          </a:r>
          <a:r>
            <a:rPr lang="fr-FR" sz="2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</a:t>
          </a:r>
          <a:r>
            <a:rPr lang="es-ES" sz="2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ñ</a:t>
          </a:r>
          <a:r>
            <a:rPr lang="fr-FR" sz="2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</a:t>
          </a:r>
          <a:r>
            <a:rPr lang="fr-FR" sz="2000" b="1" i="1" u="sng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</a:t>
          </a:r>
          <a:r>
            <a:rPr lang="fr-FR" sz="20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río </a:t>
          </a:r>
          <a:r>
            <a:rPr lang="fr-FR" sz="2000" b="1" i="1" u="sng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Vero</a:t>
          </a:r>
          <a:r>
            <a:rPr lang="fr-FR" sz="2000" dirty="0" smtClean="0"/>
            <a:t>.</a:t>
          </a:r>
          <a:endParaRPr lang="fr-FR" sz="2000" dirty="0"/>
        </a:p>
      </dgm:t>
    </dgm:pt>
    <dgm:pt modelId="{BD1986D3-6F10-4B1B-8DF8-C11DD0FDBB00}" type="parTrans" cxnId="{C95AA039-1C67-49A6-B7C8-021CC13CDCC5}">
      <dgm:prSet/>
      <dgm:spPr/>
      <dgm:t>
        <a:bodyPr/>
        <a:lstStyle/>
        <a:p>
          <a:endParaRPr lang="fr-FR"/>
        </a:p>
      </dgm:t>
    </dgm:pt>
    <dgm:pt modelId="{A1B026A3-BFF0-415B-B48F-8F1406C715C1}" type="sibTrans" cxnId="{C95AA039-1C67-49A6-B7C8-021CC13CDCC5}">
      <dgm:prSet/>
      <dgm:spPr/>
      <dgm:t>
        <a:bodyPr/>
        <a:lstStyle/>
        <a:p>
          <a:endParaRPr lang="fr-FR"/>
        </a:p>
      </dgm:t>
    </dgm:pt>
    <dgm:pt modelId="{0BD05977-8B08-47ED-8F00-9D72C1795435}" type="pres">
      <dgm:prSet presAssocID="{B3DB4137-DB49-4AD5-9E22-5563FA517463}" presName="diagram" presStyleCnt="0">
        <dgm:presLayoutVars>
          <dgm:dir/>
        </dgm:presLayoutVars>
      </dgm:prSet>
      <dgm:spPr/>
    </dgm:pt>
    <dgm:pt modelId="{34BA6E89-59CF-4860-9FCC-DBB9EEFD6381}" type="pres">
      <dgm:prSet presAssocID="{BABE9271-B843-41A1-8F43-A1A4CCA11FF6}" presName="composite" presStyleCnt="0"/>
      <dgm:spPr/>
    </dgm:pt>
    <dgm:pt modelId="{E396CD8E-69E6-4827-AF37-97AAC1714AFA}" type="pres">
      <dgm:prSet presAssocID="{BABE9271-B843-41A1-8F43-A1A4CCA11FF6}" presName="Image" presStyleLbl="bgShp" presStyleIdx="0" presStyleCnt="1" custScaleX="80474" custScaleY="92186" custLinFactNeighborX="-6542" custLinFactNeighborY="7422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fr-FR"/>
        </a:p>
      </dgm:t>
    </dgm:pt>
    <dgm:pt modelId="{9ECFB9A5-391E-4D8C-916A-F471E40C3AD7}" type="pres">
      <dgm:prSet presAssocID="{BABE9271-B843-41A1-8F43-A1A4CCA11FF6}" presName="Parent" presStyleLbl="node0" presStyleIdx="0" presStyleCnt="1" custScaleX="88025" custScaleY="126388" custLinFactNeighborX="-11218" custLinFactNeighborY="916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5AA039-1C67-49A6-B7C8-021CC13CDCC5}" srcId="{B3DB4137-DB49-4AD5-9E22-5563FA517463}" destId="{BABE9271-B843-41A1-8F43-A1A4CCA11FF6}" srcOrd="0" destOrd="0" parTransId="{BD1986D3-6F10-4B1B-8DF8-C11DD0FDBB00}" sibTransId="{A1B026A3-BFF0-415B-B48F-8F1406C715C1}"/>
    <dgm:cxn modelId="{D8BA84BE-2BAF-468F-921E-918EA95882F0}" type="presOf" srcId="{B3DB4137-DB49-4AD5-9E22-5563FA517463}" destId="{0BD05977-8B08-47ED-8F00-9D72C1795435}" srcOrd="0" destOrd="0" presId="urn:microsoft.com/office/officeart/2008/layout/BendingPictureCaption"/>
    <dgm:cxn modelId="{57540255-16D4-499E-9BF0-227042C39C17}" type="presOf" srcId="{BABE9271-B843-41A1-8F43-A1A4CCA11FF6}" destId="{9ECFB9A5-391E-4D8C-916A-F471E40C3AD7}" srcOrd="0" destOrd="0" presId="urn:microsoft.com/office/officeart/2008/layout/BendingPictureCaption"/>
    <dgm:cxn modelId="{839A30A6-C368-46A8-9842-5DD0408B1C66}" type="presParOf" srcId="{0BD05977-8B08-47ED-8F00-9D72C1795435}" destId="{34BA6E89-59CF-4860-9FCC-DBB9EEFD6381}" srcOrd="0" destOrd="0" presId="urn:microsoft.com/office/officeart/2008/layout/BendingPictureCaption"/>
    <dgm:cxn modelId="{70D7F309-DF02-450F-A4C1-7BDC2D975640}" type="presParOf" srcId="{34BA6E89-59CF-4860-9FCC-DBB9EEFD6381}" destId="{E396CD8E-69E6-4827-AF37-97AAC1714AFA}" srcOrd="0" destOrd="0" presId="urn:microsoft.com/office/officeart/2008/layout/BendingPictureCaption"/>
    <dgm:cxn modelId="{6C10BB50-E4CC-4AE9-9FE8-77C6F255F826}" type="presParOf" srcId="{34BA6E89-59CF-4860-9FCC-DBB9EEFD6381}" destId="{9ECFB9A5-391E-4D8C-916A-F471E40C3AD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280CD8-D5BA-456C-AAC0-30113219C0C9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84FC1787-A2B1-46EA-9290-A77516824635}">
      <dgm:prSet phldrT="[Texte]"/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Vimos</a:t>
          </a:r>
          <a:r>
            <a:rPr lang="fr-F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</a:t>
          </a:r>
          <a:r>
            <a:rPr lang="fr-FR" b="1" i="1" u="sng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castillo</a:t>
          </a:r>
          <a:r>
            <a:rPr lang="fr-FR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fr-FR" b="1" i="1" u="sng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Alquezar</a:t>
          </a:r>
          <a:r>
            <a:rPr lang="fr-FR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fr-FR" b="1" i="1" u="sng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7C9B1B-8079-44F8-9E89-418AB16F8E09}" type="parTrans" cxnId="{C1085B32-C6DB-4102-ABAB-E9E3BCB824F1}">
      <dgm:prSet/>
      <dgm:spPr/>
      <dgm:t>
        <a:bodyPr/>
        <a:lstStyle/>
        <a:p>
          <a:endParaRPr lang="fr-FR"/>
        </a:p>
      </dgm:t>
    </dgm:pt>
    <dgm:pt modelId="{EB117729-82FA-47AA-AAE6-4B9CF189D10A}" type="sibTrans" cxnId="{C1085B32-C6DB-4102-ABAB-E9E3BCB824F1}">
      <dgm:prSet/>
      <dgm:spPr/>
      <dgm:t>
        <a:bodyPr/>
        <a:lstStyle/>
        <a:p>
          <a:endParaRPr lang="fr-FR"/>
        </a:p>
      </dgm:t>
    </dgm:pt>
    <dgm:pt modelId="{2BB98928-F17B-4E0C-BB4F-E0A16B38F9F9}" type="pres">
      <dgm:prSet presAssocID="{1C280CD8-D5BA-456C-AAC0-30113219C0C9}" presName="Name0" presStyleCnt="0">
        <dgm:presLayoutVars>
          <dgm:dir/>
          <dgm:resizeHandles val="exact"/>
        </dgm:presLayoutVars>
      </dgm:prSet>
      <dgm:spPr/>
    </dgm:pt>
    <dgm:pt modelId="{31876636-9569-4CFA-802A-280ED9E429B5}" type="pres">
      <dgm:prSet presAssocID="{84FC1787-A2B1-46EA-9290-A77516824635}" presName="composite" presStyleCnt="0"/>
      <dgm:spPr/>
    </dgm:pt>
    <dgm:pt modelId="{F3585EA0-0B3B-4EB5-9808-3D1F41EBDE49}" type="pres">
      <dgm:prSet presAssocID="{84FC1787-A2B1-46EA-9290-A77516824635}" presName="rect1" presStyleLbl="bgShp" presStyleIdx="0" presStyleCnt="1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89968F79-EFA0-4686-88FA-5F1D91082869}" type="pres">
      <dgm:prSet presAssocID="{84FC1787-A2B1-46EA-9290-A77516824635}" presName="rect2" presStyleLbl="trBgShp" presStyleIdx="0" presStyleCnt="1" custLinFactNeighborX="119" custLinFactNeighborY="88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1085B32-C6DB-4102-ABAB-E9E3BCB824F1}" srcId="{1C280CD8-D5BA-456C-AAC0-30113219C0C9}" destId="{84FC1787-A2B1-46EA-9290-A77516824635}" srcOrd="0" destOrd="0" parTransId="{057C9B1B-8079-44F8-9E89-418AB16F8E09}" sibTransId="{EB117729-82FA-47AA-AAE6-4B9CF189D10A}"/>
    <dgm:cxn modelId="{F52E2B12-76C9-48A5-9C04-40C046D5D65E}" type="presOf" srcId="{1C280CD8-D5BA-456C-AAC0-30113219C0C9}" destId="{2BB98928-F17B-4E0C-BB4F-E0A16B38F9F9}" srcOrd="0" destOrd="0" presId="urn:microsoft.com/office/officeart/2008/layout/BendingPictureSemiTransparentText"/>
    <dgm:cxn modelId="{9882386D-051E-4CF5-9F92-E263DE2AB2C6}" type="presOf" srcId="{84FC1787-A2B1-46EA-9290-A77516824635}" destId="{89968F79-EFA0-4686-88FA-5F1D91082869}" srcOrd="0" destOrd="0" presId="urn:microsoft.com/office/officeart/2008/layout/BendingPictureSemiTransparentText"/>
    <dgm:cxn modelId="{5FDFA99A-D4E8-4D5F-BFE0-81E023BBB88F}" type="presParOf" srcId="{2BB98928-F17B-4E0C-BB4F-E0A16B38F9F9}" destId="{31876636-9569-4CFA-802A-280ED9E429B5}" srcOrd="0" destOrd="0" presId="urn:microsoft.com/office/officeart/2008/layout/BendingPictureSemiTransparentText"/>
    <dgm:cxn modelId="{EC967043-B7CE-4970-8D4B-82EBB3919315}" type="presParOf" srcId="{31876636-9569-4CFA-802A-280ED9E429B5}" destId="{F3585EA0-0B3B-4EB5-9808-3D1F41EBDE49}" srcOrd="0" destOrd="0" presId="urn:microsoft.com/office/officeart/2008/layout/BendingPictureSemiTransparentText"/>
    <dgm:cxn modelId="{0B6ED2BC-F072-43D6-8AFA-B1AC49DD6BC5}" type="presParOf" srcId="{31876636-9569-4CFA-802A-280ED9E429B5}" destId="{89968F79-EFA0-4686-88FA-5F1D91082869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1A947A-E3F4-4C52-84D7-3184221FB2F7}" type="doc">
      <dgm:prSet loTypeId="urn:microsoft.com/office/officeart/2008/layout/BendingPictureCaptionList" loCatId="picture" qsTypeId="urn:microsoft.com/office/officeart/2005/8/quickstyle/3d3" qsCatId="3D" csTypeId="urn:microsoft.com/office/officeart/2005/8/colors/accent1_2" csCatId="accent1" phldr="1"/>
      <dgm:spPr/>
    </dgm:pt>
    <dgm:pt modelId="{56A5B4CD-37DB-4EC3-9ADD-95A427DD0DD8}">
      <dgm:prSet phldrT="[Texte]"/>
      <dgm:spPr/>
      <dgm:t>
        <a:bodyPr/>
        <a:lstStyle/>
        <a:p>
          <a:r>
            <a:rPr lang="fr-FR" dirty="0" smtClean="0"/>
            <a:t>En </a:t>
          </a:r>
          <a:r>
            <a:rPr lang="fr-FR" dirty="0" err="1" smtClean="0"/>
            <a:t>esta</a:t>
          </a:r>
          <a:r>
            <a:rPr lang="fr-FR" dirty="0" smtClean="0"/>
            <a:t> </a:t>
          </a:r>
          <a:r>
            <a:rPr lang="fr-FR" dirty="0" err="1" smtClean="0"/>
            <a:t>foto</a:t>
          </a:r>
          <a:r>
            <a:rPr lang="fr-FR" dirty="0" smtClean="0"/>
            <a:t> </a:t>
          </a:r>
          <a:r>
            <a:rPr lang="fr-FR" dirty="0" err="1" smtClean="0"/>
            <a:t>vemos</a:t>
          </a:r>
          <a:r>
            <a:rPr lang="fr-FR" dirty="0" smtClean="0"/>
            <a:t> a se</a:t>
          </a:r>
          <a:r>
            <a:rPr lang="es-ES" dirty="0" err="1" smtClean="0"/>
            <a:t>ñora</a:t>
          </a:r>
          <a:r>
            <a:rPr lang="es-ES" dirty="0" smtClean="0"/>
            <a:t> </a:t>
          </a:r>
          <a:r>
            <a:rPr lang="es-ES" noProof="0" dirty="0" err="1" smtClean="0"/>
            <a:t>Johnen</a:t>
          </a:r>
          <a:r>
            <a:rPr lang="fr-FR" dirty="0" smtClean="0"/>
            <a:t> que </a:t>
          </a:r>
          <a:r>
            <a:rPr lang="fr-FR" dirty="0" err="1" smtClean="0"/>
            <a:t>esta</a:t>
          </a:r>
          <a:r>
            <a:rPr lang="fr-FR" dirty="0" smtClean="0"/>
            <a:t> </a:t>
          </a:r>
          <a:r>
            <a:rPr lang="fr-FR" dirty="0" err="1" smtClean="0"/>
            <a:t>tirando</a:t>
          </a:r>
          <a:r>
            <a:rPr lang="fr-FR" dirty="0" smtClean="0"/>
            <a:t> </a:t>
          </a:r>
          <a:r>
            <a:rPr lang="es-ES" dirty="0" smtClean="0"/>
            <a:t>una lanza, el objetivo es de alcanzar el lobo.</a:t>
          </a:r>
          <a:endParaRPr lang="fr-FR" dirty="0"/>
        </a:p>
      </dgm:t>
    </dgm:pt>
    <dgm:pt modelId="{01258AA6-BBF6-483D-AB14-E3AC1A75B422}" type="sibTrans" cxnId="{4E65A70C-2284-49AA-A48E-656FEFAB5CE5}">
      <dgm:prSet/>
      <dgm:spPr/>
      <dgm:t>
        <a:bodyPr/>
        <a:lstStyle/>
        <a:p>
          <a:endParaRPr lang="fr-FR"/>
        </a:p>
      </dgm:t>
    </dgm:pt>
    <dgm:pt modelId="{C99AE594-FB49-432E-8C60-A76E689D7F15}" type="parTrans" cxnId="{4E65A70C-2284-49AA-A48E-656FEFAB5CE5}">
      <dgm:prSet/>
      <dgm:spPr/>
      <dgm:t>
        <a:bodyPr/>
        <a:lstStyle/>
        <a:p>
          <a:endParaRPr lang="fr-FR"/>
        </a:p>
      </dgm:t>
    </dgm:pt>
    <dgm:pt modelId="{630989D5-FABF-4B44-8B90-851137C704B1}" type="pres">
      <dgm:prSet presAssocID="{EB1A947A-E3F4-4C52-84D7-3184221FB2F7}" presName="Name0" presStyleCnt="0">
        <dgm:presLayoutVars>
          <dgm:dir/>
          <dgm:resizeHandles val="exact"/>
        </dgm:presLayoutVars>
      </dgm:prSet>
      <dgm:spPr/>
    </dgm:pt>
    <dgm:pt modelId="{EED162FF-B5AC-4EA8-81DC-11C4847546F7}" type="pres">
      <dgm:prSet presAssocID="{56A5B4CD-37DB-4EC3-9ADD-95A427DD0DD8}" presName="composite" presStyleCnt="0"/>
      <dgm:spPr/>
    </dgm:pt>
    <dgm:pt modelId="{1DE1E090-2E13-4A74-9CDB-677875A4C06E}" type="pres">
      <dgm:prSet presAssocID="{56A5B4CD-37DB-4EC3-9ADD-95A427DD0DD8}" presName="rect1" presStyleLbl="bgImgPlace1" presStyleIdx="0" presStyleCnt="1" custScaleX="97015" custLinFactNeighborX="2985" custLinFactNeighborY="2220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8B078BF1-DB9E-480B-B92E-F29491D53E0B}" type="pres">
      <dgm:prSet presAssocID="{56A5B4CD-37DB-4EC3-9ADD-95A427DD0DD8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359A8F2-48BB-4F48-B0CE-B1D70696F6F7}" type="presOf" srcId="{EB1A947A-E3F4-4C52-84D7-3184221FB2F7}" destId="{630989D5-FABF-4B44-8B90-851137C704B1}" srcOrd="0" destOrd="0" presId="urn:microsoft.com/office/officeart/2008/layout/BendingPictureCaptionList"/>
    <dgm:cxn modelId="{92E3F97E-1ABC-44EA-876B-10B53EBB4BB3}" type="presOf" srcId="{56A5B4CD-37DB-4EC3-9ADD-95A427DD0DD8}" destId="{8B078BF1-DB9E-480B-B92E-F29491D53E0B}" srcOrd="0" destOrd="0" presId="urn:microsoft.com/office/officeart/2008/layout/BendingPictureCaptionList"/>
    <dgm:cxn modelId="{4E65A70C-2284-49AA-A48E-656FEFAB5CE5}" srcId="{EB1A947A-E3F4-4C52-84D7-3184221FB2F7}" destId="{56A5B4CD-37DB-4EC3-9ADD-95A427DD0DD8}" srcOrd="0" destOrd="0" parTransId="{C99AE594-FB49-432E-8C60-A76E689D7F15}" sibTransId="{01258AA6-BBF6-483D-AB14-E3AC1A75B422}"/>
    <dgm:cxn modelId="{B720F272-B207-423A-8B98-3808AD9B352C}" type="presParOf" srcId="{630989D5-FABF-4B44-8B90-851137C704B1}" destId="{EED162FF-B5AC-4EA8-81DC-11C4847546F7}" srcOrd="0" destOrd="0" presId="urn:microsoft.com/office/officeart/2008/layout/BendingPictureCaptionList"/>
    <dgm:cxn modelId="{2FE3111B-813D-4B9E-8626-46F78A6EFA29}" type="presParOf" srcId="{EED162FF-B5AC-4EA8-81DC-11C4847546F7}" destId="{1DE1E090-2E13-4A74-9CDB-677875A4C06E}" srcOrd="0" destOrd="0" presId="urn:microsoft.com/office/officeart/2008/layout/BendingPictureCaptionList"/>
    <dgm:cxn modelId="{BB15B637-D39C-4F68-B8E1-9D59E1365645}" type="presParOf" srcId="{EED162FF-B5AC-4EA8-81DC-11C4847546F7}" destId="{8B078BF1-DB9E-480B-B92E-F29491D53E0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2F810F-73F1-4345-98EF-90B70B8FC963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1363D043-AD78-44E8-951D-BC7297ECD8E8}">
      <dgm:prSet phldrT="[Texte]"/>
      <dgm:spPr/>
      <dgm:t>
        <a:bodyPr/>
        <a:lstStyle/>
        <a:p>
          <a:r>
            <a:rPr lang="fr-FR" dirty="0" smtClean="0"/>
            <a:t>Es en </a:t>
          </a:r>
          <a:r>
            <a:rPr lang="es-ES" noProof="0" dirty="0" smtClean="0"/>
            <a:t>esta</a:t>
          </a:r>
          <a:r>
            <a:rPr lang="fr-FR" dirty="0" smtClean="0"/>
            <a:t> </a:t>
          </a:r>
          <a:r>
            <a:rPr lang="fr-FR" dirty="0" err="1" smtClean="0"/>
            <a:t>caba</a:t>
          </a:r>
          <a:r>
            <a:rPr lang="es-ES" dirty="0" smtClean="0"/>
            <a:t>ñ</a:t>
          </a:r>
          <a:r>
            <a:rPr lang="fr-FR" dirty="0" smtClean="0"/>
            <a:t>a que los hombres </a:t>
          </a:r>
          <a:r>
            <a:rPr lang="es-ES" noProof="0" dirty="0" smtClean="0"/>
            <a:t>prehistóricos</a:t>
          </a:r>
          <a:r>
            <a:rPr lang="fr-FR" dirty="0" smtClean="0"/>
            <a:t> </a:t>
          </a:r>
          <a:r>
            <a:rPr lang="es-ES" noProof="0" dirty="0" smtClean="0"/>
            <a:t>vivieron</a:t>
          </a:r>
          <a:endParaRPr lang="es-ES" noProof="0" dirty="0"/>
        </a:p>
      </dgm:t>
    </dgm:pt>
    <dgm:pt modelId="{FA5BF3A0-AE2A-4616-BC2F-72678082FEEF}" type="parTrans" cxnId="{01CA1B0B-67ED-4DC3-8155-2B3DEB80189E}">
      <dgm:prSet/>
      <dgm:spPr/>
      <dgm:t>
        <a:bodyPr/>
        <a:lstStyle/>
        <a:p>
          <a:endParaRPr lang="fr-FR"/>
        </a:p>
      </dgm:t>
    </dgm:pt>
    <dgm:pt modelId="{79529DF4-90D4-4ACB-9242-C9B14428F91E}" type="sibTrans" cxnId="{01CA1B0B-67ED-4DC3-8155-2B3DEB80189E}">
      <dgm:prSet/>
      <dgm:spPr/>
      <dgm:t>
        <a:bodyPr/>
        <a:lstStyle/>
        <a:p>
          <a:endParaRPr lang="fr-FR"/>
        </a:p>
      </dgm:t>
    </dgm:pt>
    <dgm:pt modelId="{11179E96-86ED-4AFB-8613-1763F13D21FD}" type="pres">
      <dgm:prSet presAssocID="{652F810F-73F1-4345-98EF-90B70B8FC963}" presName="Name0" presStyleCnt="0">
        <dgm:presLayoutVars>
          <dgm:dir/>
          <dgm:resizeHandles val="exact"/>
        </dgm:presLayoutVars>
      </dgm:prSet>
      <dgm:spPr/>
    </dgm:pt>
    <dgm:pt modelId="{D8457F68-7BCF-4FB0-8155-FBAD660AB084}" type="pres">
      <dgm:prSet presAssocID="{1363D043-AD78-44E8-951D-BC7297ECD8E8}" presName="composite" presStyleCnt="0"/>
      <dgm:spPr/>
    </dgm:pt>
    <dgm:pt modelId="{570ECFF0-A528-4B95-BFA3-0535BB65A8D9}" type="pres">
      <dgm:prSet presAssocID="{1363D043-AD78-44E8-951D-BC7297ECD8E8}" presName="rect1" presStyleLbl="bgImgPlace1" presStyleIdx="0" presStyleCnt="1" custScaleY="121611" custLinFactNeighborY="-3984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  <dgm:pt modelId="{CE770301-133C-414D-93E7-9F9F269C3C8A}" type="pres">
      <dgm:prSet presAssocID="{1363D043-AD78-44E8-951D-BC7297ECD8E8}" presName="wedgeRectCallout1" presStyleLbl="node1" presStyleIdx="0" presStyleCnt="1" custScaleY="116346" custLinFactNeighborX="-3630" custLinFactNeighborY="607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AA61BC5-6852-42A8-B43F-D105FFBBFE24}" type="presOf" srcId="{652F810F-73F1-4345-98EF-90B70B8FC963}" destId="{11179E96-86ED-4AFB-8613-1763F13D21FD}" srcOrd="0" destOrd="0" presId="urn:microsoft.com/office/officeart/2008/layout/BendingPictureCaptionList"/>
    <dgm:cxn modelId="{622BC503-4D37-4470-B3CC-9B3B43A06CCF}" type="presOf" srcId="{1363D043-AD78-44E8-951D-BC7297ECD8E8}" destId="{CE770301-133C-414D-93E7-9F9F269C3C8A}" srcOrd="0" destOrd="0" presId="urn:microsoft.com/office/officeart/2008/layout/BendingPictureCaptionList"/>
    <dgm:cxn modelId="{01CA1B0B-67ED-4DC3-8155-2B3DEB80189E}" srcId="{652F810F-73F1-4345-98EF-90B70B8FC963}" destId="{1363D043-AD78-44E8-951D-BC7297ECD8E8}" srcOrd="0" destOrd="0" parTransId="{FA5BF3A0-AE2A-4616-BC2F-72678082FEEF}" sibTransId="{79529DF4-90D4-4ACB-9242-C9B14428F91E}"/>
    <dgm:cxn modelId="{54F6412F-106A-4276-9B46-9C4ECD30F0EE}" type="presParOf" srcId="{11179E96-86ED-4AFB-8613-1763F13D21FD}" destId="{D8457F68-7BCF-4FB0-8155-FBAD660AB084}" srcOrd="0" destOrd="0" presId="urn:microsoft.com/office/officeart/2008/layout/BendingPictureCaptionList"/>
    <dgm:cxn modelId="{E7C4E89D-FBEA-43B6-ADA1-A8D7157B6588}" type="presParOf" srcId="{D8457F68-7BCF-4FB0-8155-FBAD660AB084}" destId="{570ECFF0-A528-4B95-BFA3-0535BB65A8D9}" srcOrd="0" destOrd="0" presId="urn:microsoft.com/office/officeart/2008/layout/BendingPictureCaptionList"/>
    <dgm:cxn modelId="{2B74F839-DBFE-4AAD-B04F-E6529CAD289F}" type="presParOf" srcId="{D8457F68-7BCF-4FB0-8155-FBAD660AB084}" destId="{CE770301-133C-414D-93E7-9F9F269C3C8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F7175B-8E51-4909-A401-AC6ECBC58D8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/>
      <dgm:spPr/>
    </dgm:pt>
    <dgm:pt modelId="{033F46EA-DDFB-4C65-BC8F-74468BFD1B1C}" type="pres">
      <dgm:prSet presAssocID="{48F7175B-8E51-4909-A401-AC6ECBC58D81}" presName="linear" presStyleCnt="0">
        <dgm:presLayoutVars>
          <dgm:dir/>
          <dgm:resizeHandles val="exact"/>
        </dgm:presLayoutVars>
      </dgm:prSet>
      <dgm:spPr/>
    </dgm:pt>
  </dgm:ptLst>
  <dgm:cxnLst>
    <dgm:cxn modelId="{63A78C03-65A9-43E2-B510-8CE31F6DF239}" type="presOf" srcId="{48F7175B-8E51-4909-A401-AC6ECBC58D81}" destId="{033F46EA-DDFB-4C65-BC8F-74468BFD1B1C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92F65-8D7C-43D4-AAA3-215D56DAB635}">
      <dsp:nvSpPr>
        <dsp:cNvPr id="0" name=""/>
        <dsp:cNvSpPr/>
      </dsp:nvSpPr>
      <dsp:spPr>
        <a:xfrm>
          <a:off x="0" y="1402"/>
          <a:ext cx="61550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6407D-6241-469F-B093-69F0CDF093AF}">
      <dsp:nvSpPr>
        <dsp:cNvPr id="0" name=""/>
        <dsp:cNvSpPr/>
      </dsp:nvSpPr>
      <dsp:spPr>
        <a:xfrm>
          <a:off x="0" y="1402"/>
          <a:ext cx="6155055" cy="549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spc="-150" dirty="0"/>
        </a:p>
      </dsp:txBody>
      <dsp:txXfrm>
        <a:off x="0" y="1402"/>
        <a:ext cx="6155055" cy="5496611"/>
      </dsp:txXfrm>
    </dsp:sp>
    <dsp:sp modelId="{193D8E05-0470-43B9-A7FB-0D16D8BB94FB}">
      <dsp:nvSpPr>
        <dsp:cNvPr id="0" name=""/>
        <dsp:cNvSpPr/>
      </dsp:nvSpPr>
      <dsp:spPr>
        <a:xfrm>
          <a:off x="0" y="5498013"/>
          <a:ext cx="61550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504A6-34F9-41CC-BDED-F18FF5633919}">
      <dsp:nvSpPr>
        <dsp:cNvPr id="0" name=""/>
        <dsp:cNvSpPr/>
      </dsp:nvSpPr>
      <dsp:spPr>
        <a:xfrm rot="10800000" flipV="1">
          <a:off x="0" y="5498013"/>
          <a:ext cx="5809756" cy="1457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spc="-150" dirty="0" err="1" smtClean="0">
              <a:solidFill>
                <a:srgbClr val="FF0000"/>
              </a:solidFill>
            </a:rPr>
            <a:t>Nouara</a:t>
          </a:r>
          <a:r>
            <a:rPr lang="fr-FR" sz="2800" b="1" kern="1200" spc="-150" dirty="0" smtClean="0"/>
            <a:t> </a:t>
          </a:r>
          <a:r>
            <a:rPr lang="fr-FR" sz="2800" b="1" kern="1200" spc="-150" dirty="0" err="1" smtClean="0">
              <a:solidFill>
                <a:srgbClr val="FFFF00"/>
              </a:solidFill>
            </a:rPr>
            <a:t>Lhocine</a:t>
          </a:r>
          <a:r>
            <a:rPr lang="fr-FR" sz="2800" b="1" kern="1200" spc="-150" dirty="0" smtClean="0">
              <a:solidFill>
                <a:srgbClr val="FFFF00"/>
              </a:solidFill>
            </a:rPr>
            <a:t>              </a:t>
          </a:r>
          <a:r>
            <a:rPr lang="fr-FR" sz="2800" b="1" kern="1200" spc="-150" dirty="0" smtClean="0">
              <a:solidFill>
                <a:srgbClr val="FF0000"/>
              </a:solidFill>
            </a:rPr>
            <a:t>Anouk</a:t>
          </a:r>
          <a:r>
            <a:rPr lang="fr-FR" sz="2800" b="1" kern="1200" spc="-150" dirty="0" smtClean="0"/>
            <a:t> </a:t>
          </a:r>
          <a:r>
            <a:rPr lang="fr-FR" sz="2800" b="1" kern="1200" spc="-150" dirty="0" err="1" smtClean="0">
              <a:solidFill>
                <a:srgbClr val="FFFF00"/>
              </a:solidFill>
            </a:rPr>
            <a:t>Drigé</a:t>
          </a:r>
          <a:endParaRPr lang="fr-FR" sz="2800" b="1" kern="1200" spc="-150" dirty="0">
            <a:solidFill>
              <a:srgbClr val="FFFF00"/>
            </a:solidFill>
          </a:endParaRPr>
        </a:p>
      </dsp:txBody>
      <dsp:txXfrm rot="-10800000">
        <a:off x="0" y="5498013"/>
        <a:ext cx="5809756" cy="14579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8F0F9-C41E-45F0-8E45-755F66E911B8}">
      <dsp:nvSpPr>
        <dsp:cNvPr id="0" name=""/>
        <dsp:cNvSpPr/>
      </dsp:nvSpPr>
      <dsp:spPr>
        <a:xfrm>
          <a:off x="4767" y="878290"/>
          <a:ext cx="4321096" cy="64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91440" bIns="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/>
            <a:t>Hicimos</a:t>
          </a:r>
          <a:r>
            <a:rPr lang="fr-FR" sz="2400" kern="1200" dirty="0" smtClean="0"/>
            <a:t> el </a:t>
          </a:r>
          <a:r>
            <a:rPr lang="fr-FR" sz="2400" b="1" i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cañon de los </a:t>
          </a:r>
          <a:r>
            <a:rPr lang="fr-FR" sz="2400" b="1" i="1" u="sng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clériglos</a:t>
          </a:r>
          <a:r>
            <a:rPr lang="fr-FR" sz="2400" b="1" i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400" b="0" i="0" u="none" kern="1200" dirty="0" smtClean="0">
              <a:solidFill>
                <a:schemeClr val="tx1"/>
              </a:solidFill>
              <a:effectLst/>
            </a:rPr>
            <a:t>.</a:t>
          </a:r>
          <a:endParaRPr lang="fr-FR" sz="1400" b="0" i="0" u="none" kern="1200" dirty="0">
            <a:solidFill>
              <a:schemeClr val="tx1"/>
            </a:solidFill>
            <a:effectLst/>
          </a:endParaRPr>
        </a:p>
      </dsp:txBody>
      <dsp:txXfrm>
        <a:off x="4767" y="878290"/>
        <a:ext cx="4321096" cy="648164"/>
      </dsp:txXfrm>
    </dsp:sp>
    <dsp:sp modelId="{34D4D5E7-626C-4EAF-810A-D76F7361DA6B}">
      <dsp:nvSpPr>
        <dsp:cNvPr id="0" name=""/>
        <dsp:cNvSpPr/>
      </dsp:nvSpPr>
      <dsp:spPr>
        <a:xfrm>
          <a:off x="4767" y="1654923"/>
          <a:ext cx="4321096" cy="432109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1FD89-4E8C-49DB-830E-7C0F88A760D3}">
      <dsp:nvSpPr>
        <dsp:cNvPr id="0" name=""/>
        <dsp:cNvSpPr/>
      </dsp:nvSpPr>
      <dsp:spPr>
        <a:xfrm>
          <a:off x="4782639" y="878290"/>
          <a:ext cx="4321096" cy="64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91440" bIns="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Llegamos a España. Estábamos haciendo una </a:t>
          </a:r>
          <a:r>
            <a:rPr lang="es-ES" sz="2400" kern="1200" dirty="0" err="1" smtClean="0"/>
            <a:t>sendersimo</a:t>
          </a:r>
          <a:r>
            <a:rPr lang="es-ES" sz="2400" kern="1200" dirty="0" smtClean="0"/>
            <a:t>  sobre </a:t>
          </a:r>
          <a:r>
            <a:rPr lang="es-ES" sz="2400" b="1" i="1" u="sng" strike="noStrike" kern="1200" spc="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Mallos de </a:t>
          </a:r>
          <a:r>
            <a:rPr lang="es-ES" sz="2400" b="1" i="1" u="sng" strike="noStrike" kern="1200" spc="0" baseline="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riglos</a:t>
          </a:r>
          <a:r>
            <a:rPr lang="es-ES" sz="1400" b="0" i="0" u="none" strike="noStrike" kern="1200" spc="0" baseline="0" dirty="0" smtClean="0">
              <a:solidFill>
                <a:schemeClr val="tx1"/>
              </a:solidFill>
              <a:effectLst/>
            </a:rPr>
            <a:t>.</a:t>
          </a:r>
          <a:endParaRPr lang="fr-FR" sz="1400" b="0" i="0" u="none" strike="noStrike" kern="1200" spc="0" baseline="0" dirty="0">
            <a:solidFill>
              <a:schemeClr val="tx1"/>
            </a:solidFill>
            <a:effectLst/>
          </a:endParaRPr>
        </a:p>
      </dsp:txBody>
      <dsp:txXfrm>
        <a:off x="4782639" y="878290"/>
        <a:ext cx="4321096" cy="648164"/>
      </dsp:txXfrm>
    </dsp:sp>
    <dsp:sp modelId="{0FDD3C20-396E-47F1-AAEF-9C168232E092}">
      <dsp:nvSpPr>
        <dsp:cNvPr id="0" name=""/>
        <dsp:cNvSpPr/>
      </dsp:nvSpPr>
      <dsp:spPr>
        <a:xfrm>
          <a:off x="4782639" y="1654923"/>
          <a:ext cx="4321096" cy="43210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38769-6C57-407A-BD8C-FB20B946FCA6}">
      <dsp:nvSpPr>
        <dsp:cNvPr id="0" name=""/>
        <dsp:cNvSpPr/>
      </dsp:nvSpPr>
      <dsp:spPr>
        <a:xfrm rot="10800000">
          <a:off x="1912132" y="372427"/>
          <a:ext cx="4958436" cy="2497859"/>
        </a:xfrm>
        <a:prstGeom prst="homePlat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487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err="1" smtClean="0"/>
            <a:t>Hicimos</a:t>
          </a:r>
          <a:r>
            <a:rPr lang="fr-FR" sz="2700" kern="1200" dirty="0" smtClean="0"/>
            <a:t> di </a:t>
          </a:r>
          <a:r>
            <a:rPr lang="fr-FR" sz="2700" kern="1200" dirty="0" err="1" smtClean="0"/>
            <a:t>nuevo</a:t>
          </a:r>
          <a:r>
            <a:rPr lang="fr-FR" sz="2700" kern="1200" dirty="0" smtClean="0"/>
            <a:t> </a:t>
          </a:r>
          <a:r>
            <a:rPr lang="fr-FR" sz="2700" kern="1200" dirty="0" err="1" smtClean="0"/>
            <a:t>una</a:t>
          </a:r>
          <a:r>
            <a:rPr lang="fr-FR" sz="2700" kern="1200" dirty="0" smtClean="0"/>
            <a:t> </a:t>
          </a:r>
          <a:r>
            <a:rPr lang="fr-FR" sz="2700" kern="1200" dirty="0" err="1" smtClean="0"/>
            <a:t>sendersimo</a:t>
          </a:r>
          <a:r>
            <a:rPr lang="fr-FR" sz="2700" kern="1200" dirty="0" smtClean="0"/>
            <a:t> sobre </a:t>
          </a:r>
          <a:r>
            <a:rPr lang="fr-FR" sz="2700" b="1" i="1" u="sng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Mallos</a:t>
          </a:r>
          <a:r>
            <a:rPr lang="fr-FR" sz="2700" b="1" i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fr-FR" sz="2700" b="1" i="1" u="sng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Agüero</a:t>
          </a:r>
          <a:r>
            <a:rPr lang="fr-FR" sz="2700" kern="1200" dirty="0" smtClean="0"/>
            <a:t>, </a:t>
          </a:r>
          <a:r>
            <a:rPr lang="fr-FR" sz="2700" kern="1200" dirty="0" err="1" smtClean="0"/>
            <a:t>vimos</a:t>
          </a:r>
          <a:r>
            <a:rPr lang="fr-FR" sz="2700" kern="1200" dirty="0" smtClean="0"/>
            <a:t> rapaces en su medio </a:t>
          </a:r>
          <a:r>
            <a:rPr lang="fr-FR" sz="2700" kern="1200" dirty="0" err="1" smtClean="0"/>
            <a:t>natural</a:t>
          </a:r>
          <a:r>
            <a:rPr lang="fr-FR" sz="2700" kern="1200" dirty="0" smtClean="0"/>
            <a:t>.</a:t>
          </a:r>
          <a:endParaRPr lang="fr-FR" sz="2700" kern="1200" dirty="0"/>
        </a:p>
      </dsp:txBody>
      <dsp:txXfrm rot="10800000">
        <a:off x="2536597" y="372427"/>
        <a:ext cx="4333971" cy="2497859"/>
      </dsp:txXfrm>
    </dsp:sp>
    <dsp:sp modelId="{782559FB-09E7-43DD-AEBF-EC8E0560133B}">
      <dsp:nvSpPr>
        <dsp:cNvPr id="0" name=""/>
        <dsp:cNvSpPr/>
      </dsp:nvSpPr>
      <dsp:spPr>
        <a:xfrm>
          <a:off x="471995" y="314452"/>
          <a:ext cx="2929888" cy="26867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1D25AE-1255-4AB8-9219-19609E1AAF26}">
      <dsp:nvSpPr>
        <dsp:cNvPr id="0" name=""/>
        <dsp:cNvSpPr/>
      </dsp:nvSpPr>
      <dsp:spPr>
        <a:xfrm rot="10800000">
          <a:off x="1948145" y="3789030"/>
          <a:ext cx="4958436" cy="2497859"/>
        </a:xfrm>
        <a:prstGeom prst="homePlate">
          <a:avLst/>
        </a:prstGeom>
        <a:solidFill>
          <a:schemeClr val="accent6">
            <a:shade val="50000"/>
            <a:hueOff val="49008"/>
            <a:satOff val="-2733"/>
            <a:lumOff val="44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487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err="1" smtClean="0"/>
            <a:t>Hicimos</a:t>
          </a:r>
          <a:r>
            <a:rPr lang="fr-FR" sz="2700" kern="1200" dirty="0" smtClean="0"/>
            <a:t> la </a:t>
          </a:r>
          <a:r>
            <a:rPr lang="fr-FR" sz="2700" kern="1200" dirty="0" err="1" smtClean="0"/>
            <a:t>bajada</a:t>
          </a:r>
          <a:r>
            <a:rPr lang="fr-FR" sz="2700" kern="1200" dirty="0" smtClean="0"/>
            <a:t> en </a:t>
          </a:r>
          <a:r>
            <a:rPr lang="fr-FR" sz="2700" kern="1200" dirty="0" err="1" smtClean="0"/>
            <a:t>ràpel</a:t>
          </a:r>
          <a:endParaRPr lang="fr-FR" sz="2700" kern="1200" dirty="0"/>
        </a:p>
      </dsp:txBody>
      <dsp:txXfrm rot="10800000">
        <a:off x="2572610" y="3789030"/>
        <a:ext cx="4333971" cy="2497859"/>
      </dsp:txXfrm>
    </dsp:sp>
    <dsp:sp modelId="{7872B8B1-2939-4FFB-B937-5C2173AF9586}">
      <dsp:nvSpPr>
        <dsp:cNvPr id="0" name=""/>
        <dsp:cNvSpPr/>
      </dsp:nvSpPr>
      <dsp:spPr>
        <a:xfrm>
          <a:off x="530226" y="3717029"/>
          <a:ext cx="2874811" cy="29214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660EB-410A-4A9A-A204-A54806129690}">
      <dsp:nvSpPr>
        <dsp:cNvPr id="0" name=""/>
        <dsp:cNvSpPr/>
      </dsp:nvSpPr>
      <dsp:spPr>
        <a:xfrm>
          <a:off x="72012" y="1628814"/>
          <a:ext cx="4124006" cy="3608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6000" b="-8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EED17-2F13-42F3-AEC0-0AC66798C4C7}">
      <dsp:nvSpPr>
        <dsp:cNvPr id="0" name=""/>
        <dsp:cNvSpPr/>
      </dsp:nvSpPr>
      <dsp:spPr>
        <a:xfrm>
          <a:off x="720088" y="4941169"/>
          <a:ext cx="3340444" cy="1162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fr-FR" sz="3300" kern="1200" dirty="0" err="1" smtClean="0"/>
            <a:t>Descubrimos</a:t>
          </a:r>
          <a:r>
            <a:rPr lang="fr-FR" sz="3300" kern="1200" dirty="0" smtClean="0"/>
            <a:t> la </a:t>
          </a:r>
          <a:r>
            <a:rPr lang="fr-FR" sz="3300" kern="1200" dirty="0" err="1" smtClean="0"/>
            <a:t>fauna</a:t>
          </a:r>
          <a:r>
            <a:rPr lang="fr-FR" sz="3300" kern="1200" dirty="0" smtClean="0"/>
            <a:t> y la </a:t>
          </a:r>
          <a:r>
            <a:rPr lang="fr-FR" sz="3300" kern="1200" dirty="0" err="1" smtClean="0"/>
            <a:t>flora</a:t>
          </a:r>
          <a:r>
            <a:rPr lang="fr-FR" sz="3300" kern="1200" dirty="0" smtClean="0"/>
            <a:t>.</a:t>
          </a:r>
          <a:endParaRPr lang="fr-FR" sz="3300" kern="1200" dirty="0"/>
        </a:p>
      </dsp:txBody>
      <dsp:txXfrm>
        <a:off x="720088" y="4941169"/>
        <a:ext cx="3340444" cy="1162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6CD8E-69E6-4827-AF37-97AAC1714AFA}">
      <dsp:nvSpPr>
        <dsp:cNvPr id="0" name=""/>
        <dsp:cNvSpPr/>
      </dsp:nvSpPr>
      <dsp:spPr>
        <a:xfrm>
          <a:off x="44443" y="1734765"/>
          <a:ext cx="3890829" cy="3293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FB9A5-391E-4D8C-916A-F471E40C3AD7}">
      <dsp:nvSpPr>
        <dsp:cNvPr id="0" name=""/>
        <dsp:cNvSpPr/>
      </dsp:nvSpPr>
      <dsp:spPr>
        <a:xfrm>
          <a:off x="648061" y="5040557"/>
          <a:ext cx="3667328" cy="1265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fr-FR" sz="2000" kern="1200" dirty="0" err="1" smtClean="0"/>
            <a:t>Estuvimos</a:t>
          </a:r>
          <a:r>
            <a:rPr lang="fr-FR" sz="2000" kern="1200" dirty="0" smtClean="0"/>
            <a:t> en el parque </a:t>
          </a:r>
          <a:r>
            <a:rPr lang="fr-FR" sz="2000" kern="1200" dirty="0" err="1" smtClean="0"/>
            <a:t>natural</a:t>
          </a:r>
          <a:r>
            <a:rPr lang="fr-FR" sz="2000" kern="1200" dirty="0" smtClean="0"/>
            <a:t> de la </a:t>
          </a:r>
          <a:r>
            <a:rPr lang="fr-FR" sz="2000" b="1" i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Sierra de </a:t>
          </a:r>
          <a:r>
            <a:rPr lang="fr-FR" sz="2000" b="1" i="1" u="sng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Guara</a:t>
          </a:r>
          <a:r>
            <a:rPr lang="fr-FR" sz="2000" b="1" i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kern="1200" dirty="0" smtClean="0"/>
            <a:t>y </a:t>
          </a:r>
          <a:r>
            <a:rPr lang="fr-FR" sz="2000" kern="1200" dirty="0" err="1" smtClean="0"/>
            <a:t>del</a:t>
          </a:r>
          <a:r>
            <a:rPr lang="fr-FR" sz="2000" kern="1200" dirty="0" smtClean="0"/>
            <a:t> </a:t>
          </a:r>
          <a:r>
            <a:rPr lang="fr-FR" sz="2000" b="1" i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</a:t>
          </a:r>
          <a:r>
            <a:rPr lang="es-ES" sz="2000" b="1" i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ñ</a:t>
          </a:r>
          <a:r>
            <a:rPr lang="fr-FR" sz="2000" b="1" i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</a:t>
          </a:r>
          <a:r>
            <a:rPr lang="fr-FR" sz="2000" b="1" i="1" u="sng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</a:t>
          </a:r>
          <a:r>
            <a:rPr lang="fr-FR" sz="2000" b="1" i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río </a:t>
          </a:r>
          <a:r>
            <a:rPr lang="fr-FR" sz="2000" b="1" i="1" u="sng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Vero</a:t>
          </a:r>
          <a:r>
            <a:rPr lang="fr-FR" sz="2000" kern="1200" dirty="0" smtClean="0"/>
            <a:t>.</a:t>
          </a:r>
          <a:endParaRPr lang="fr-FR" sz="2000" kern="1200" dirty="0"/>
        </a:p>
      </dsp:txBody>
      <dsp:txXfrm>
        <a:off x="648061" y="5040557"/>
        <a:ext cx="3667328" cy="1265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85EA0-0B3B-4EB5-9808-3D1F41EBDE49}">
      <dsp:nvSpPr>
        <dsp:cNvPr id="0" name=""/>
        <dsp:cNvSpPr/>
      </dsp:nvSpPr>
      <dsp:spPr>
        <a:xfrm>
          <a:off x="281958" y="0"/>
          <a:ext cx="5124715" cy="43924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68F79-EFA0-4686-88FA-5F1D91082869}">
      <dsp:nvSpPr>
        <dsp:cNvPr id="0" name=""/>
        <dsp:cNvSpPr/>
      </dsp:nvSpPr>
      <dsp:spPr>
        <a:xfrm>
          <a:off x="288056" y="3168354"/>
          <a:ext cx="5124715" cy="105419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Vimos</a:t>
          </a:r>
          <a:r>
            <a:rPr lang="fr-FR" sz="31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3100" b="1" i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</a:t>
          </a:r>
          <a:r>
            <a:rPr lang="fr-FR" sz="3100" b="1" i="1" u="sng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castillo</a:t>
          </a:r>
          <a:r>
            <a:rPr lang="fr-FR" sz="3100" b="1" i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fr-FR" sz="3100" b="1" i="1" u="sng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Alquezar</a:t>
          </a:r>
          <a:r>
            <a:rPr lang="fr-FR" sz="3100" b="1" i="1" u="sng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fr-FR" sz="3100" b="1" i="1" u="sng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8056" y="3168354"/>
        <a:ext cx="5124715" cy="10541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1E090-2E13-4A74-9CDB-677875A4C06E}">
      <dsp:nvSpPr>
        <dsp:cNvPr id="0" name=""/>
        <dsp:cNvSpPr/>
      </dsp:nvSpPr>
      <dsp:spPr>
        <a:xfrm>
          <a:off x="144012" y="1080103"/>
          <a:ext cx="4680523" cy="385962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078BF1-DB9E-480B-B92E-F29491D53E0B}">
      <dsp:nvSpPr>
        <dsp:cNvPr id="0" name=""/>
        <dsp:cNvSpPr/>
      </dsp:nvSpPr>
      <dsp:spPr>
        <a:xfrm>
          <a:off x="434208" y="4468085"/>
          <a:ext cx="4293837" cy="135087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En </a:t>
          </a:r>
          <a:r>
            <a:rPr lang="fr-FR" sz="2100" kern="1200" dirty="0" err="1" smtClean="0"/>
            <a:t>esta</a:t>
          </a:r>
          <a:r>
            <a:rPr lang="fr-FR" sz="2100" kern="1200" dirty="0" smtClean="0"/>
            <a:t> </a:t>
          </a:r>
          <a:r>
            <a:rPr lang="fr-FR" sz="2100" kern="1200" dirty="0" err="1" smtClean="0"/>
            <a:t>foto</a:t>
          </a:r>
          <a:r>
            <a:rPr lang="fr-FR" sz="2100" kern="1200" dirty="0" smtClean="0"/>
            <a:t> </a:t>
          </a:r>
          <a:r>
            <a:rPr lang="fr-FR" sz="2100" kern="1200" dirty="0" err="1" smtClean="0"/>
            <a:t>vemos</a:t>
          </a:r>
          <a:r>
            <a:rPr lang="fr-FR" sz="2100" kern="1200" dirty="0" smtClean="0"/>
            <a:t> a se</a:t>
          </a:r>
          <a:r>
            <a:rPr lang="es-ES" sz="2100" kern="1200" dirty="0" err="1" smtClean="0"/>
            <a:t>ñora</a:t>
          </a:r>
          <a:r>
            <a:rPr lang="es-ES" sz="2100" kern="1200" dirty="0" smtClean="0"/>
            <a:t> </a:t>
          </a:r>
          <a:r>
            <a:rPr lang="es-ES" sz="2100" kern="1200" noProof="0" dirty="0" err="1" smtClean="0"/>
            <a:t>Johnen</a:t>
          </a:r>
          <a:r>
            <a:rPr lang="fr-FR" sz="2100" kern="1200" dirty="0" smtClean="0"/>
            <a:t> que </a:t>
          </a:r>
          <a:r>
            <a:rPr lang="fr-FR" sz="2100" kern="1200" dirty="0" err="1" smtClean="0"/>
            <a:t>esta</a:t>
          </a:r>
          <a:r>
            <a:rPr lang="fr-FR" sz="2100" kern="1200" dirty="0" smtClean="0"/>
            <a:t> </a:t>
          </a:r>
          <a:r>
            <a:rPr lang="fr-FR" sz="2100" kern="1200" dirty="0" err="1" smtClean="0"/>
            <a:t>tirando</a:t>
          </a:r>
          <a:r>
            <a:rPr lang="fr-FR" sz="2100" kern="1200" dirty="0" smtClean="0"/>
            <a:t> </a:t>
          </a:r>
          <a:r>
            <a:rPr lang="es-ES" sz="2100" kern="1200" dirty="0" smtClean="0"/>
            <a:t>una lanza, el objetivo es de alcanzar el lobo.</a:t>
          </a:r>
          <a:endParaRPr lang="fr-FR" sz="2100" kern="1200" dirty="0"/>
        </a:p>
      </dsp:txBody>
      <dsp:txXfrm>
        <a:off x="434208" y="4468085"/>
        <a:ext cx="4293837" cy="13508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ECFF0-A528-4B95-BFA3-0535BB65A8D9}">
      <dsp:nvSpPr>
        <dsp:cNvPr id="0" name=""/>
        <dsp:cNvSpPr/>
      </dsp:nvSpPr>
      <dsp:spPr>
        <a:xfrm>
          <a:off x="0" y="288039"/>
          <a:ext cx="3744417" cy="36428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70301-133C-414D-93E7-9F9F269C3C8A}">
      <dsp:nvSpPr>
        <dsp:cNvPr id="0" name=""/>
        <dsp:cNvSpPr/>
      </dsp:nvSpPr>
      <dsp:spPr>
        <a:xfrm>
          <a:off x="216026" y="3748737"/>
          <a:ext cx="3332531" cy="121981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Es en </a:t>
          </a:r>
          <a:r>
            <a:rPr lang="es-ES" sz="2400" kern="1200" noProof="0" dirty="0" smtClean="0"/>
            <a:t>esta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caba</a:t>
          </a:r>
          <a:r>
            <a:rPr lang="es-ES" sz="2400" kern="1200" dirty="0" smtClean="0"/>
            <a:t>ñ</a:t>
          </a:r>
          <a:r>
            <a:rPr lang="fr-FR" sz="2400" kern="1200" dirty="0" smtClean="0"/>
            <a:t>a que los hombres </a:t>
          </a:r>
          <a:r>
            <a:rPr lang="es-ES" sz="2400" kern="1200" noProof="0" dirty="0" smtClean="0"/>
            <a:t>prehistóricos</a:t>
          </a:r>
          <a:r>
            <a:rPr lang="fr-FR" sz="2400" kern="1200" dirty="0" smtClean="0"/>
            <a:t> </a:t>
          </a:r>
          <a:r>
            <a:rPr lang="es-ES" sz="2400" kern="1200" noProof="0" dirty="0" smtClean="0"/>
            <a:t>vivieron</a:t>
          </a:r>
          <a:endParaRPr lang="es-ES" sz="2400" kern="1200" noProof="0" dirty="0"/>
        </a:p>
      </dsp:txBody>
      <dsp:txXfrm>
        <a:off x="216026" y="3748737"/>
        <a:ext cx="3332531" cy="12198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8B265DA-3470-49D8-8A70-58A1A4E7DB92}" type="slidenum">
              <a:t>‹N°›</a:t>
            </a:fld>
            <a:endParaRPr lang="fr-FR" sz="14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4382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BE33FAE-54D5-429E-BDDB-E5B82A9FE9E9}" type="slidenum"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72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BE33FAE-54D5-429E-BDDB-E5B82A9FE9E9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62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BE33FAE-54D5-429E-BDDB-E5B82A9FE9E9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2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BE33FAE-54D5-429E-BDDB-E5B82A9FE9E9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65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BE33FAE-54D5-429E-BDDB-E5B82A9FE9E9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85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F67B8E-C1C4-427D-8CB6-E2A8874DCB79}" type="datetime1">
              <a:rPr lang="fr-FR" smtClean="0"/>
              <a:pPr lvl="0"/>
              <a:t>11/05/2016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fld id="{4E8F1DE5-7DD5-4EA5-8C8D-FB984D61A5B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F67B8E-C1C4-427D-8CB6-E2A8874DCB79}" type="datetime1">
              <a:rPr lang="fr-FR" smtClean="0"/>
              <a:pPr lvl="0"/>
              <a:t>11/05/2016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95BC77-72E6-4B1C-81F0-535581DBA386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F67B8E-C1C4-427D-8CB6-E2A8874DCB79}" type="datetime1">
              <a:rPr lang="fr-FR" smtClean="0"/>
              <a:pPr lvl="0"/>
              <a:t>11/05/2016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F42C39-C884-4010-B83A-54D5932C3FA0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F67B8E-C1C4-427D-8CB6-E2A8874DCB79}" type="datetime1">
              <a:rPr lang="fr-FR" smtClean="0"/>
              <a:pPr lvl="0"/>
              <a:t>11/05/2016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FA3516-CD39-4338-AA0A-8A5D56DF2A49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F67B8E-C1C4-427D-8CB6-E2A8874DCB79}" type="datetime1">
              <a:rPr lang="fr-FR" smtClean="0"/>
              <a:pPr lvl="0"/>
              <a:t>11/05/2016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A743FC-45C8-4B29-B540-537CB5BF2F0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F67B8E-C1C4-427D-8CB6-E2A8874DCB79}" type="datetime1">
              <a:rPr lang="fr-FR" smtClean="0"/>
              <a:pPr lvl="0"/>
              <a:t>11/05/2016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9FC812-5C76-4866-BEF4-66FEE7991065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F67B8E-C1C4-427D-8CB6-E2A8874DCB79}" type="datetime1">
              <a:rPr lang="fr-FR" smtClean="0"/>
              <a:pPr lvl="0"/>
              <a:t>11/05/2016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E2581F-BDC6-48D2-BA50-CB23B07238AA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F67B8E-C1C4-427D-8CB6-E2A8874DCB79}" type="datetime1">
              <a:rPr lang="fr-FR" smtClean="0"/>
              <a:pPr lvl="0"/>
              <a:t>11/05/2016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C80846-6255-4FBA-9A42-FD2E9F861BED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F67B8E-C1C4-427D-8CB6-E2A8874DCB79}" type="datetime1">
              <a:rPr lang="fr-FR" smtClean="0"/>
              <a:pPr lvl="0"/>
              <a:t>11/05/2016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E77834-A27D-46AE-AD18-673B71FC63C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F67B8E-C1C4-427D-8CB6-E2A8874DCB79}" type="datetime1">
              <a:rPr lang="fr-FR" smtClean="0"/>
              <a:pPr lvl="0"/>
              <a:t>11/05/2016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B30EC5-5412-41D6-BEF6-76E99A44D9A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F67B8E-C1C4-427D-8CB6-E2A8874DCB79}" type="datetime1">
              <a:rPr lang="fr-FR" smtClean="0"/>
              <a:pPr lvl="0"/>
              <a:t>11/05/2016</a:t>
            </a:fld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44EEF8-934F-4777-8218-3F7E4281975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04F67B8E-C1C4-427D-8CB6-E2A8874DCB79}" type="datetime1">
              <a:rPr lang="fr-FR" smtClean="0"/>
              <a:pPr lvl="0"/>
              <a:t>11/05/2016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0E2D0D5A-FEC9-4179-8734-3BB23C3EE57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microsoft.com/office/2007/relationships/hdphoto" Target="../media/hdphoto2.wdp"/><Relationship Id="rId3" Type="http://schemas.openxmlformats.org/officeDocument/2006/relationships/audio" Target="../media/media1.mp3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11" Type="http://schemas.microsoft.com/office/2007/relationships/hdphoto" Target="../media/hdphoto1.wdp"/><Relationship Id="rId5" Type="http://schemas.openxmlformats.org/officeDocument/2006/relationships/diagramData" Target="../diagrams/data1.xml"/><Relationship Id="rId15" Type="http://schemas.openxmlformats.org/officeDocument/2006/relationships/image" Target="../media/image5.png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7.xml"/><Relationship Id="rId9" Type="http://schemas.microsoft.com/office/2007/relationships/diagramDrawing" Target="../diagrams/drawing1.xml"/><Relationship Id="rId1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microsoft.com/office/2007/relationships/hdphoto" Target="../media/hdphoto15.wdp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13" Type="http://schemas.openxmlformats.org/officeDocument/2006/relationships/image" Target="../media/image30.jpeg"/><Relationship Id="rId18" Type="http://schemas.microsoft.com/office/2007/relationships/hdphoto" Target="../media/hdphoto26.wdp"/><Relationship Id="rId3" Type="http://schemas.openxmlformats.org/officeDocument/2006/relationships/image" Target="../media/image25.jpeg"/><Relationship Id="rId21" Type="http://schemas.openxmlformats.org/officeDocument/2006/relationships/image" Target="../media/image34.jpeg"/><Relationship Id="rId7" Type="http://schemas.openxmlformats.org/officeDocument/2006/relationships/image" Target="../media/image27.jpeg"/><Relationship Id="rId12" Type="http://schemas.microsoft.com/office/2007/relationships/hdphoto" Target="../media/hdphoto23.wdp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6" Type="http://schemas.microsoft.com/office/2007/relationships/hdphoto" Target="../media/hdphoto25.wdp"/><Relationship Id="rId20" Type="http://schemas.microsoft.com/office/2007/relationships/hdphoto" Target="../media/hdphoto2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11" Type="http://schemas.openxmlformats.org/officeDocument/2006/relationships/image" Target="../media/image29.jpeg"/><Relationship Id="rId24" Type="http://schemas.microsoft.com/office/2007/relationships/hdphoto" Target="../media/hdphoto29.wdp"/><Relationship Id="rId5" Type="http://schemas.openxmlformats.org/officeDocument/2006/relationships/image" Target="../media/image26.jpeg"/><Relationship Id="rId15" Type="http://schemas.openxmlformats.org/officeDocument/2006/relationships/image" Target="../media/image31.jpeg"/><Relationship Id="rId23" Type="http://schemas.openxmlformats.org/officeDocument/2006/relationships/image" Target="../media/image35.jpeg"/><Relationship Id="rId10" Type="http://schemas.microsoft.com/office/2007/relationships/hdphoto" Target="../media/hdphoto22.wdp"/><Relationship Id="rId19" Type="http://schemas.openxmlformats.org/officeDocument/2006/relationships/image" Target="../media/image33.jpeg"/><Relationship Id="rId4" Type="http://schemas.microsoft.com/office/2007/relationships/hdphoto" Target="../media/hdphoto19.wdp"/><Relationship Id="rId9" Type="http://schemas.openxmlformats.org/officeDocument/2006/relationships/image" Target="../media/image28.jpeg"/><Relationship Id="rId14" Type="http://schemas.microsoft.com/office/2007/relationships/hdphoto" Target="../media/hdphoto24.wdp"/><Relationship Id="rId22" Type="http://schemas.microsoft.com/office/2007/relationships/hdphoto" Target="../media/hdphoto2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" Type="http://schemas.openxmlformats.org/officeDocument/2006/relationships/slideLayout" Target="../slideLayouts/slideLayout7.xml"/><Relationship Id="rId16" Type="http://schemas.openxmlformats.org/officeDocument/2006/relationships/diagramQuickStyle" Target="../diagrams/quickStyle11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10" Type="http://schemas.openxmlformats.org/officeDocument/2006/relationships/diagramLayout" Target="../diagrams/layout10.xml"/><Relationship Id="rId19" Type="http://schemas.openxmlformats.org/officeDocument/2006/relationships/image" Target="../media/image19.png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13265904"/>
              </p:ext>
            </p:extLst>
          </p:nvPr>
        </p:nvGraphicFramePr>
        <p:xfrm>
          <a:off x="1494472" y="0"/>
          <a:ext cx="6155055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404">
            <a:off x="4183332" y="2018236"/>
            <a:ext cx="4176464" cy="313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100000"/>
                    </a14:imgEffect>
                    <a14:imgEffect>
                      <a14:saturation sat="2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073">
            <a:off x="323528" y="1916832"/>
            <a:ext cx="363192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403648" y="188640"/>
            <a:ext cx="62392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</a:t>
            </a:r>
            <a:r>
              <a:rPr lang="fr-FR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viaje</a:t>
            </a:r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</a:t>
            </a:r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spa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ña</a:t>
            </a:r>
            <a:endParaRPr lang="fr-F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fr-F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79" y="5589240"/>
            <a:ext cx="1020891" cy="1008112"/>
          </a:xfrm>
          <a:prstGeom prst="rect">
            <a:avLst/>
          </a:prstGeom>
        </p:spPr>
      </p:pic>
      <p:pic>
        <p:nvPicPr>
          <p:cNvPr id="6" name="Lucenzo Feat Kenza Farah - Obsesion (spanish Version) Official Vide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 flipH="1">
            <a:off x="251520" y="6563444"/>
            <a:ext cx="72008" cy="72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7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621">
        <p14:vortex dir="r"/>
      </p:transition>
    </mc:Choice>
    <mc:Fallback xmlns="">
      <p:transition spd="slow" advTm="6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4568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080780776"/>
              </p:ext>
            </p:extLst>
          </p:nvPr>
        </p:nvGraphicFramePr>
        <p:xfrm>
          <a:off x="2514600" y="0"/>
          <a:ext cx="4114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430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268">
        <p14:vortex dir="r"/>
      </p:transition>
    </mc:Choice>
    <mc:Fallback xmlns="">
      <p:transition spd="slow" advTm="72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3927" y="-717133"/>
            <a:ext cx="4525158" cy="73448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3728" y="5336232"/>
            <a:ext cx="48965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dirty="0" smtClean="0">
                <a:ln w="11430"/>
              </a:rPr>
              <a:t>En la </a:t>
            </a:r>
            <a:r>
              <a:rPr lang="fr-FR" sz="3600" b="1" i="1" u="sng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ayuntamiento de Huesca</a:t>
            </a:r>
            <a:endParaRPr lang="fr-FR" sz="3600" b="1" i="1" u="sng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60216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15/04/2016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6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347">
        <p14:vortex dir="r"/>
      </p:transition>
    </mc:Choice>
    <mc:Fallback xmlns="">
      <p:transition spd="slow" advTm="63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18" y="46940"/>
            <a:ext cx="4114800" cy="68110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2967335"/>
            <a:ext cx="42965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200" dirty="0" smtClean="0">
                <a:ln w="11430"/>
              </a:rPr>
              <a:t>Es </a:t>
            </a:r>
            <a:r>
              <a:rPr lang="fr-FR" sz="3200" b="1" i="1" u="sng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sz="3200" b="1" i="1" u="sng" dirty="0" err="1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catedral</a:t>
            </a:r>
            <a:r>
              <a:rPr lang="fr-FR" sz="3200" b="1" i="1" u="sng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Huesca</a:t>
            </a:r>
            <a:r>
              <a:rPr lang="fr-FR" sz="3200" dirty="0" smtClean="0">
                <a:ln w="11430"/>
              </a:rPr>
              <a:t> </a:t>
            </a:r>
            <a:r>
              <a:rPr lang="es-ES" sz="3200" dirty="0" smtClean="0">
                <a:ln w="11430"/>
              </a:rPr>
              <a:t>frente</a:t>
            </a:r>
            <a:r>
              <a:rPr lang="fr-FR" sz="3200" dirty="0" smtClean="0">
                <a:ln w="11430"/>
              </a:rPr>
              <a:t> a la  </a:t>
            </a:r>
            <a:r>
              <a:rPr lang="fr-FR" sz="3200" dirty="0">
                <a:ln w="11430"/>
              </a:rPr>
              <a:t>ayuntamiento</a:t>
            </a:r>
            <a:endParaRPr lang="fr-FR" sz="3200" cap="none" spc="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22189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858">
        <p14:vortex dir="r"/>
      </p:transition>
    </mc:Choice>
    <mc:Fallback xmlns="">
      <p:transition spd="slow" advTm="58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4114800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1286" y="-787778"/>
            <a:ext cx="3212976" cy="47885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252536" y="4155177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/>
              <a:t>Visitamos</a:t>
            </a:r>
            <a:r>
              <a:rPr lang="fr-FR" sz="3200" dirty="0" smtClean="0"/>
              <a:t> el </a:t>
            </a:r>
            <a:r>
              <a:rPr lang="fr-FR" sz="32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</a:t>
            </a:r>
            <a:r>
              <a:rPr lang="fr-FR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San </a:t>
            </a:r>
            <a:r>
              <a:rPr lang="fr-FR" sz="32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Pedro,El</a:t>
            </a:r>
            <a:r>
              <a:rPr lang="fr-FR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Viejo</a:t>
            </a:r>
            <a:endParaRPr lang="fr-FR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9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576">
        <p14:vortex dir="r"/>
      </p:transition>
    </mc:Choice>
    <mc:Fallback xmlns="">
      <p:transition spd="slow" advTm="85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09"/>
            <a:ext cx="2843808" cy="236678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10199"/>
            <a:ext cx="2232248" cy="23488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620"/>
            <a:ext cx="1887674" cy="2348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6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-29836"/>
            <a:ext cx="1872209" cy="23667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" y="2348880"/>
            <a:ext cx="2168861" cy="21856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7079" y="2181552"/>
            <a:ext cx="2041609" cy="26642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1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3576" y="2104372"/>
            <a:ext cx="2244173" cy="26611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72000"/>
                    </a14:imgEffect>
                    <a14:imgEffect>
                      <a14:brightnessContrast bright="5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02" y="2336953"/>
            <a:ext cx="2432298" cy="45305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100000"/>
                    </a14:imgEffect>
                    <a14:imgEffect>
                      <a14:brightnessContrast bright="19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02238"/>
            <a:ext cx="1735925" cy="22768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100000"/>
                    </a14:imgEffect>
                    <a14:imgEffect>
                      <a14:brightnessContrast bright="1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4233" y="4328099"/>
            <a:ext cx="2139268" cy="273630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100000"/>
                    </a14:imgEffect>
                    <a14:imgEffect>
                      <a14:brightnessContrast bright="25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4504"/>
            <a:ext cx="1835696" cy="232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6503">
        <p14:glitter pattern="hexagon"/>
      </p:transition>
    </mc:Choice>
    <mc:Fallback xmlns="">
      <p:transition spd="slow" advTm="165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25378227"/>
              </p:ext>
            </p:extLst>
          </p:nvPr>
        </p:nvGraphicFramePr>
        <p:xfrm>
          <a:off x="35496" y="31812"/>
          <a:ext cx="9108504" cy="685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07504" y="1166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i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11/04/2016</a:t>
            </a:r>
            <a:endParaRPr lang="fr-FR" b="1" i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986">
        <p14:vortex dir="r"/>
      </p:transition>
    </mc:Choice>
    <mc:Fallback xmlns="">
      <p:transition spd="slow" advTm="109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683568" y="906336"/>
            <a:ext cx="7513373" cy="5112568"/>
            <a:chOff x="2339752" y="1628801"/>
            <a:chExt cx="4572000" cy="3276840"/>
          </a:xfrm>
        </p:grpSpPr>
        <p:sp>
          <p:nvSpPr>
            <p:cNvPr id="14" name="Forme libre 13"/>
            <p:cNvSpPr/>
            <p:nvPr/>
          </p:nvSpPr>
          <p:spPr>
            <a:xfrm>
              <a:off x="4408582" y="2750002"/>
              <a:ext cx="2503170" cy="21556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88234" tIns="416883" rIns="388234" bIns="41688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500" kern="1200" dirty="0"/>
            </a:p>
          </p:txBody>
        </p:sp>
        <p:sp>
          <p:nvSpPr>
            <p:cNvPr id="15" name="Hexagone 14"/>
            <p:cNvSpPr/>
            <p:nvPr/>
          </p:nvSpPr>
          <p:spPr>
            <a:xfrm>
              <a:off x="4466646" y="3701912"/>
              <a:ext cx="292150" cy="25215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339752" y="1628801"/>
              <a:ext cx="2499969" cy="2154980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87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7000" b="-37000"/>
              </a:stretch>
            </a:blip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Hexagone 16"/>
            <p:cNvSpPr/>
            <p:nvPr/>
          </p:nvSpPr>
          <p:spPr>
            <a:xfrm>
              <a:off x="4032306" y="3466242"/>
              <a:ext cx="292150" cy="25215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Rectangle 18"/>
          <p:cNvSpPr/>
          <p:nvPr/>
        </p:nvSpPr>
        <p:spPr>
          <a:xfrm>
            <a:off x="5004048" y="3460113"/>
            <a:ext cx="2664296" cy="175432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s-ES" b="1" dirty="0"/>
              <a:t>C</a:t>
            </a:r>
            <a:r>
              <a:rPr lang="es-ES" b="1" dirty="0" smtClean="0"/>
              <a:t>omimos chocolate con churros, era muy bueno pero encontramos que era un poco demasiado graso.</a:t>
            </a:r>
            <a:endParaRPr lang="fr-F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7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926">
        <p14:vortex dir="r"/>
      </p:transition>
    </mc:Choice>
    <mc:Fallback xmlns="">
      <p:transition spd="slow" advTm="109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938243466"/>
              </p:ext>
            </p:extLst>
          </p:nvPr>
        </p:nvGraphicFramePr>
        <p:xfrm>
          <a:off x="751634" y="0"/>
          <a:ext cx="7456296" cy="6923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37270" y="188640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12/04/2016</a:t>
            </a:r>
            <a:endParaRPr lang="fr-FR" sz="2000" b="1" i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1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3891">
        <p14:vortex dir="r"/>
      </p:transition>
    </mc:Choice>
    <mc:Fallback xmlns="">
      <p:transition spd="slow" advTm="13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4427984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50617" y="3148211"/>
            <a:ext cx="5227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Eso es la </a:t>
            </a:r>
            <a:r>
              <a:rPr lang="fr-FR" sz="3200" dirty="0" err="1" smtClean="0"/>
              <a:t>puerta</a:t>
            </a:r>
            <a:r>
              <a:rPr lang="fr-FR" sz="3200" dirty="0" smtClean="0"/>
              <a:t> de la </a:t>
            </a:r>
            <a:r>
              <a:rPr lang="fr-FR" sz="32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</a:t>
            </a:r>
            <a:r>
              <a:rPr lang="fr-FR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San Salvador</a:t>
            </a:r>
            <a:endParaRPr lang="fr-FR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6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968">
        <p14:vortex dir="r"/>
      </p:transition>
    </mc:Choice>
    <mc:Fallback xmlns="">
      <p:transition spd="slow" advTm="6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209942461"/>
              </p:ext>
            </p:extLst>
          </p:nvPr>
        </p:nvGraphicFramePr>
        <p:xfrm>
          <a:off x="4571999" y="0"/>
          <a:ext cx="424847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474711662"/>
              </p:ext>
            </p:extLst>
          </p:nvPr>
        </p:nvGraphicFramePr>
        <p:xfrm>
          <a:off x="323528" y="-99392"/>
          <a:ext cx="51435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116632"/>
            <a:ext cx="217405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8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3741">
        <p14:vortex dir="r"/>
      </p:transition>
    </mc:Choice>
    <mc:Fallback xmlns="">
      <p:transition spd="slow" advTm="137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701359859"/>
              </p:ext>
            </p:extLst>
          </p:nvPr>
        </p:nvGraphicFramePr>
        <p:xfrm>
          <a:off x="1619672" y="1340768"/>
          <a:ext cx="56886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73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341">
        <p14:vortex dir="r"/>
      </p:transition>
    </mc:Choice>
    <mc:Fallback xmlns="">
      <p:transition spd="slow" advTm="63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368048678"/>
              </p:ext>
            </p:extLst>
          </p:nvPr>
        </p:nvGraphicFramePr>
        <p:xfrm>
          <a:off x="3851920" y="44624"/>
          <a:ext cx="4824536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288980427"/>
              </p:ext>
            </p:extLst>
          </p:nvPr>
        </p:nvGraphicFramePr>
        <p:xfrm>
          <a:off x="251520" y="908720"/>
          <a:ext cx="374441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0276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189">
        <p14:vortex dir="r"/>
      </p:transition>
    </mc:Choice>
    <mc:Fallback xmlns="">
      <p:transition spd="slow" advTm="151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727367972"/>
              </p:ext>
            </p:extLst>
          </p:nvPr>
        </p:nvGraphicFramePr>
        <p:xfrm>
          <a:off x="2286000" y="0"/>
          <a:ext cx="457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18940001"/>
              </p:ext>
            </p:extLst>
          </p:nvPr>
        </p:nvGraphicFramePr>
        <p:xfrm>
          <a:off x="2286000" y="0"/>
          <a:ext cx="457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17403524"/>
              </p:ext>
            </p:extLst>
          </p:nvPr>
        </p:nvGraphicFramePr>
        <p:xfrm>
          <a:off x="35496" y="116632"/>
          <a:ext cx="8496944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17405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63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48">
        <p14:vortex dir="r"/>
      </p:transition>
    </mc:Choice>
    <mc:Fallback xmlns="">
      <p:transition spd="slow" advTm="6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2668</TotalTime>
  <Words>185</Words>
  <Application>Microsoft Office PowerPoint</Application>
  <PresentationFormat>Affichage à l'écran (4:3)</PresentationFormat>
  <Paragraphs>25</Paragraphs>
  <Slides>14</Slides>
  <Notes>4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Apothicaire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Nouara et Anouk</dc:title>
  <dc:creator>Lucia FROMAGER</dc:creator>
  <cp:lastModifiedBy>Lucia</cp:lastModifiedBy>
  <cp:revision>53</cp:revision>
  <dcterms:modified xsi:type="dcterms:W3CDTF">2016-05-11T14:40:55Z</dcterms:modified>
</cp:coreProperties>
</file>