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9021-7CFF-4594-9559-343CA21A2C37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30EE-DECB-4A27-9073-2BAEB81B897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-Francia es un </a:t>
            </a:r>
            <a:r>
              <a:rPr lang="fr-FR" dirty="0" err="1"/>
              <a:t>país</a:t>
            </a:r>
            <a:r>
              <a:rPr lang="fr-FR" dirty="0"/>
              <a:t> </a:t>
            </a:r>
            <a:r>
              <a:rPr lang="fr-FR" dirty="0" err="1"/>
              <a:t>hermoso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U:\espagnol\Régions_de_France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3933056"/>
            <a:ext cx="2095500" cy="15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-Francia es un país hermoso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-Francia es un país hermoso</dc:title>
  <dc:creator>abitbol</dc:creator>
  <cp:lastModifiedBy>abitbol</cp:lastModifiedBy>
  <cp:revision>2</cp:revision>
  <dcterms:created xsi:type="dcterms:W3CDTF">2016-03-17T13:06:57Z</dcterms:created>
  <dcterms:modified xsi:type="dcterms:W3CDTF">2016-03-17T13:17:21Z</dcterms:modified>
</cp:coreProperties>
</file>