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45A5-C82D-426A-A3C6-5046BB520AAE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0509-3B8C-44E7-B871-70D57C5F8F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45A5-C82D-426A-A3C6-5046BB520AAE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0509-3B8C-44E7-B871-70D57C5F8F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45A5-C82D-426A-A3C6-5046BB520AAE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0509-3B8C-44E7-B871-70D57C5F8F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45A5-C82D-426A-A3C6-5046BB520AAE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0509-3B8C-44E7-B871-70D57C5F8F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45A5-C82D-426A-A3C6-5046BB520AAE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0509-3B8C-44E7-B871-70D57C5F8F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45A5-C82D-426A-A3C6-5046BB520AAE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0509-3B8C-44E7-B871-70D57C5F8F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45A5-C82D-426A-A3C6-5046BB520AAE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0509-3B8C-44E7-B871-70D57C5F8F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45A5-C82D-426A-A3C6-5046BB520AAE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0509-3B8C-44E7-B871-70D57C5F8F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45A5-C82D-426A-A3C6-5046BB520AAE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0509-3B8C-44E7-B871-70D57C5F8F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45A5-C82D-426A-A3C6-5046BB520AAE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0509-3B8C-44E7-B871-70D57C5F8F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45A5-C82D-426A-A3C6-5046BB520AAE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0509-3B8C-44E7-B871-70D57C5F8F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945A5-C82D-426A-A3C6-5046BB520AAE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90509-3B8C-44E7-B871-70D57C5F8F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2691730"/>
          </a:xfrm>
        </p:spPr>
        <p:txBody>
          <a:bodyPr>
            <a:normAutofit/>
          </a:bodyPr>
          <a:lstStyle/>
          <a:p>
            <a:r>
              <a:rPr lang="fr-FR" sz="6600" b="1" dirty="0">
                <a:solidFill>
                  <a:srgbClr val="FF0000"/>
                </a:solidFill>
              </a:rPr>
              <a:t>La capital de Francia es</a:t>
            </a:r>
            <a:r>
              <a:rPr lang="fr-FR" sz="6600" dirty="0">
                <a:solidFill>
                  <a:srgbClr val="FF0000"/>
                </a:solidFill>
              </a:rPr>
              <a:t> </a:t>
            </a:r>
            <a:r>
              <a:rPr lang="fr-FR" sz="6000" b="1" dirty="0" err="1">
                <a:solidFill>
                  <a:srgbClr val="FF0000"/>
                </a:solidFill>
              </a:rPr>
              <a:t>París</a:t>
            </a:r>
            <a:r>
              <a:rPr lang="fr-FR" sz="6000" b="1" dirty="0">
                <a:solidFill>
                  <a:srgbClr val="FF0000"/>
                </a:solidFill>
              </a:rPr>
              <a:t>. </a:t>
            </a:r>
          </a:p>
        </p:txBody>
      </p:sp>
      <p:pic>
        <p:nvPicPr>
          <p:cNvPr id="1028" name="Picture 4" descr="U:\paris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501008"/>
            <a:ext cx="3888432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ctr"/>
            <a:r>
              <a:rPr lang="fr-FR" dirty="0"/>
              <a:t>Los </a:t>
            </a:r>
            <a:r>
              <a:rPr lang="fr-FR" dirty="0" err="1"/>
              <a:t>monumentos</a:t>
            </a:r>
            <a:r>
              <a:rPr lang="fr-FR" dirty="0"/>
              <a:t> </a:t>
            </a:r>
            <a:r>
              <a:rPr lang="fr-FR" dirty="0" err="1"/>
              <a:t>más</a:t>
            </a:r>
            <a:r>
              <a:rPr lang="fr-FR" dirty="0"/>
              <a:t> </a:t>
            </a:r>
            <a:r>
              <a:rPr lang="fr-FR" dirty="0" err="1"/>
              <a:t>conocidos</a:t>
            </a:r>
            <a:r>
              <a:rPr lang="fr-FR" dirty="0"/>
              <a:t> son la Torre Eiffel, Notre-Dame-de-Paris, El Louvre...  </a:t>
            </a:r>
          </a:p>
          <a:p>
            <a:endParaRPr lang="fr-FR" dirty="0"/>
          </a:p>
        </p:txBody>
      </p:sp>
      <p:pic>
        <p:nvPicPr>
          <p:cNvPr id="2050" name="Picture 2" descr="U: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988840"/>
            <a:ext cx="5760640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606083"/>
          </a:xfrm>
        </p:spPr>
        <p:txBody>
          <a:bodyPr/>
          <a:lstStyle/>
          <a:p>
            <a:pPr algn="ctr"/>
            <a:r>
              <a:rPr lang="en-US" dirty="0" err="1"/>
              <a:t>París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ciudad </a:t>
            </a:r>
            <a:r>
              <a:rPr lang="en-US" dirty="0" err="1"/>
              <a:t>muy</a:t>
            </a:r>
            <a:r>
              <a:rPr lang="en-US" dirty="0"/>
              <a:t> </a:t>
            </a:r>
            <a:r>
              <a:rPr lang="en-US" dirty="0" err="1"/>
              <a:t>bella</a:t>
            </a:r>
            <a:r>
              <a:rPr lang="en-US" dirty="0"/>
              <a:t>. </a:t>
            </a:r>
            <a:endParaRPr lang="fr-FR" dirty="0"/>
          </a:p>
          <a:p>
            <a:pPr>
              <a:buNone/>
            </a:pPr>
            <a:endParaRPr lang="fr-FR" dirty="0"/>
          </a:p>
        </p:txBody>
      </p:sp>
      <p:pic>
        <p:nvPicPr>
          <p:cNvPr id="3075" name="Picture 3" descr="U: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988840"/>
            <a:ext cx="4994622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>
            <a:normAutofit fontScale="97500"/>
          </a:bodyPr>
          <a:lstStyle/>
          <a:p>
            <a:pPr algn="ctr"/>
            <a:r>
              <a:rPr lang="fr-FR" dirty="0"/>
              <a:t>En </a:t>
            </a:r>
            <a:r>
              <a:rPr lang="fr-FR" dirty="0" err="1"/>
              <a:t>Navidad</a:t>
            </a:r>
            <a:r>
              <a:rPr lang="fr-FR" dirty="0"/>
              <a:t>, en los Campos </a:t>
            </a:r>
            <a:r>
              <a:rPr lang="fr-FR" dirty="0" err="1"/>
              <a:t>Elíseos</a:t>
            </a:r>
            <a:r>
              <a:rPr lang="fr-FR" dirty="0"/>
              <a:t> </a:t>
            </a:r>
            <a:r>
              <a:rPr lang="fr-FR" dirty="0" err="1"/>
              <a:t>hay</a:t>
            </a:r>
            <a:r>
              <a:rPr lang="fr-FR" dirty="0"/>
              <a:t>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gran</a:t>
            </a:r>
            <a:r>
              <a:rPr lang="fr-FR" dirty="0"/>
              <a:t> fiesta con muchas </a:t>
            </a:r>
            <a:r>
              <a:rPr lang="fr-FR" dirty="0" err="1"/>
              <a:t>luces</a:t>
            </a:r>
            <a:r>
              <a:rPr lang="fr-FR" dirty="0"/>
              <a:t>... </a:t>
            </a:r>
          </a:p>
          <a:p>
            <a:endParaRPr lang="fr-FR" dirty="0"/>
          </a:p>
        </p:txBody>
      </p:sp>
      <p:pic>
        <p:nvPicPr>
          <p:cNvPr id="4098" name="Picture 2" descr="U: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276872"/>
            <a:ext cx="7140773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721499"/>
          </a:xfrm>
        </p:spPr>
        <p:txBody>
          <a:bodyPr/>
          <a:lstStyle/>
          <a:p>
            <a:pPr algn="ctr"/>
            <a:r>
              <a:rPr lang="en-US" dirty="0" smtClean="0"/>
              <a:t>Me </a:t>
            </a:r>
            <a:r>
              <a:rPr lang="en-US" dirty="0" err="1" smtClean="0"/>
              <a:t>gustan</a:t>
            </a:r>
            <a:r>
              <a:rPr lang="en-US" dirty="0" smtClean="0"/>
              <a:t> mucho los </a:t>
            </a:r>
            <a:r>
              <a:rPr lang="en-US" dirty="0" err="1" smtClean="0"/>
              <a:t>helados</a:t>
            </a:r>
            <a:r>
              <a:rPr lang="en-US" dirty="0" smtClean="0"/>
              <a:t> </a:t>
            </a:r>
            <a:r>
              <a:rPr lang="en-US" dirty="0" err="1" smtClean="0"/>
              <a:t>Berthillon</a:t>
            </a:r>
            <a:r>
              <a:rPr lang="en-US" dirty="0" smtClean="0"/>
              <a:t>.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  <p:pic>
        <p:nvPicPr>
          <p:cNvPr id="5122" name="Picture 2" descr="U:\berthill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564904"/>
            <a:ext cx="4752527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algn="ctr"/>
            <a:r>
              <a:rPr lang="en-US" dirty="0" smtClean="0"/>
              <a:t>Me </a:t>
            </a:r>
            <a:r>
              <a:rPr lang="en-US" dirty="0" err="1" smtClean="0"/>
              <a:t>gusta</a:t>
            </a:r>
            <a:r>
              <a:rPr lang="en-US" dirty="0" smtClean="0"/>
              <a:t> mucho comer el </a:t>
            </a:r>
            <a:r>
              <a:rPr lang="en-US" i="1" dirty="0" err="1" smtClean="0"/>
              <a:t>foie</a:t>
            </a:r>
            <a:r>
              <a:rPr lang="en-US" i="1" dirty="0" smtClean="0"/>
              <a:t> </a:t>
            </a:r>
            <a:r>
              <a:rPr lang="en-US" i="1" dirty="0" err="1" smtClean="0"/>
              <a:t>gras</a:t>
            </a:r>
            <a:r>
              <a:rPr lang="en-US" dirty="0" smtClean="0"/>
              <a:t>,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especialidad</a:t>
            </a:r>
            <a:r>
              <a:rPr lang="en-US" dirty="0" smtClean="0"/>
              <a:t> </a:t>
            </a:r>
            <a:r>
              <a:rPr lang="en-US" dirty="0" err="1" smtClean="0"/>
              <a:t>francesa</a:t>
            </a:r>
            <a:r>
              <a:rPr lang="en-US" dirty="0" smtClean="0"/>
              <a:t>. </a:t>
            </a:r>
            <a:endParaRPr lang="fr-FR" dirty="0" smtClean="0"/>
          </a:p>
          <a:p>
            <a:endParaRPr lang="fr-FR" dirty="0"/>
          </a:p>
        </p:txBody>
      </p:sp>
      <p:pic>
        <p:nvPicPr>
          <p:cNvPr id="1026" name="Picture 2" descr="U:\Foie-gras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772816"/>
            <a:ext cx="4969669" cy="4432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63</Words>
  <Application>Microsoft Office PowerPoint</Application>
  <PresentationFormat>Affichage à l'écran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La capital de Francia es París. 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capital de Francia es París.</dc:title>
  <dc:creator>adrige</dc:creator>
  <cp:lastModifiedBy>adrige</cp:lastModifiedBy>
  <cp:revision>5</cp:revision>
  <dcterms:created xsi:type="dcterms:W3CDTF">2016-03-17T13:01:15Z</dcterms:created>
  <dcterms:modified xsi:type="dcterms:W3CDTF">2016-03-24T13:16:10Z</dcterms:modified>
</cp:coreProperties>
</file>