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1" r:id="rId2"/>
    <p:sldId id="256" r:id="rId3"/>
    <p:sldId id="257" r:id="rId4"/>
    <p:sldId id="260" r:id="rId5"/>
    <p:sldId id="258" r:id="rId6"/>
    <p:sldId id="259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350" autoAdjust="0"/>
    <p:restoredTop sz="94660"/>
  </p:normalViewPr>
  <p:slideViewPr>
    <p:cSldViewPr>
      <p:cViewPr>
        <p:scale>
          <a:sx n="100" d="100"/>
          <a:sy n="100" d="100"/>
        </p:scale>
        <p:origin x="-78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EEDE43-D51E-42AC-8E99-1CA422CF5B19}" type="datetimeFigureOut">
              <a:rPr lang="fr-FR" smtClean="0"/>
              <a:pPr/>
              <a:t>24/03/2016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589FE1-5FF2-457D-9118-A460831AF73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589FE1-5FF2-457D-9118-A460831AF737}" type="slidenum">
              <a:rPr lang="fr-FR" smtClean="0"/>
              <a:pPr/>
              <a:t>5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09945-A52C-4757-A97E-D848F43F55FE}" type="datetimeFigureOut">
              <a:rPr lang="fr-FR" smtClean="0"/>
              <a:pPr/>
              <a:t>24/03/2016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7844C-2BA9-4C9C-B9EF-1E14D4FDA85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09945-A52C-4757-A97E-D848F43F55FE}" type="datetimeFigureOut">
              <a:rPr lang="fr-FR" smtClean="0"/>
              <a:pPr/>
              <a:t>24/03/2016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7844C-2BA9-4C9C-B9EF-1E14D4FDA85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09945-A52C-4757-A97E-D848F43F55FE}" type="datetimeFigureOut">
              <a:rPr lang="fr-FR" smtClean="0"/>
              <a:pPr/>
              <a:t>24/03/2016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7844C-2BA9-4C9C-B9EF-1E14D4FDA85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09945-A52C-4757-A97E-D848F43F55FE}" type="datetimeFigureOut">
              <a:rPr lang="fr-FR" smtClean="0"/>
              <a:pPr/>
              <a:t>24/03/2016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7844C-2BA9-4C9C-B9EF-1E14D4FDA85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09945-A52C-4757-A97E-D848F43F55FE}" type="datetimeFigureOut">
              <a:rPr lang="fr-FR" smtClean="0"/>
              <a:pPr/>
              <a:t>24/03/2016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7844C-2BA9-4C9C-B9EF-1E14D4FDA85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09945-A52C-4757-A97E-D848F43F55FE}" type="datetimeFigureOut">
              <a:rPr lang="fr-FR" smtClean="0"/>
              <a:pPr/>
              <a:t>24/03/2016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7844C-2BA9-4C9C-B9EF-1E14D4FDA85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09945-A52C-4757-A97E-D848F43F55FE}" type="datetimeFigureOut">
              <a:rPr lang="fr-FR" smtClean="0"/>
              <a:pPr/>
              <a:t>24/03/2016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7844C-2BA9-4C9C-B9EF-1E14D4FDA85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09945-A52C-4757-A97E-D848F43F55FE}" type="datetimeFigureOut">
              <a:rPr lang="fr-FR" smtClean="0"/>
              <a:pPr/>
              <a:t>24/03/2016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7844C-2BA9-4C9C-B9EF-1E14D4FDA85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09945-A52C-4757-A97E-D848F43F55FE}" type="datetimeFigureOut">
              <a:rPr lang="fr-FR" smtClean="0"/>
              <a:pPr/>
              <a:t>24/03/2016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7844C-2BA9-4C9C-B9EF-1E14D4FDA85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09945-A52C-4757-A97E-D848F43F55FE}" type="datetimeFigureOut">
              <a:rPr lang="fr-FR" smtClean="0"/>
              <a:pPr/>
              <a:t>24/03/2016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7844C-2BA9-4C9C-B9EF-1E14D4FDA85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09945-A52C-4757-A97E-D848F43F55FE}" type="datetimeFigureOut">
              <a:rPr lang="fr-FR" smtClean="0"/>
              <a:pPr/>
              <a:t>24/03/2016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7844C-2BA9-4C9C-B9EF-1E14D4FDA85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109945-A52C-4757-A97E-D848F43F55FE}" type="datetimeFigureOut">
              <a:rPr lang="fr-FR" smtClean="0"/>
              <a:pPr/>
              <a:t>24/03/2016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D7844C-2BA9-4C9C-B9EF-1E14D4FDA85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ctr">
              <a:buNone/>
            </a:pPr>
            <a:endParaRPr lang="es-ES_tradnl" sz="4400" b="1" dirty="0" smtClean="0"/>
          </a:p>
          <a:p>
            <a:pPr algn="ctr">
              <a:buNone/>
            </a:pPr>
            <a:r>
              <a:rPr lang="es-ES_tradnl" sz="5600" b="1" dirty="0" err="1" smtClean="0"/>
              <a:t>Maxime</a:t>
            </a:r>
            <a:r>
              <a:rPr lang="es-ES_tradnl" sz="5600" b="1" dirty="0" smtClean="0"/>
              <a:t> </a:t>
            </a:r>
            <a:r>
              <a:rPr lang="es-ES_tradnl" sz="5600" b="1" dirty="0"/>
              <a:t>y </a:t>
            </a:r>
            <a:r>
              <a:rPr lang="es-ES_tradnl" sz="5600" b="1" dirty="0" smtClean="0"/>
              <a:t>Francia</a:t>
            </a:r>
          </a:p>
          <a:p>
            <a:pPr algn="ctr">
              <a:buNone/>
            </a:pPr>
            <a:endParaRPr lang="es-ES_tradnl" sz="4400" b="1" dirty="0" smtClean="0"/>
          </a:p>
          <a:p>
            <a:pPr algn="ctr">
              <a:buNone/>
            </a:pPr>
            <a:r>
              <a:rPr lang="es-ES_tradnl" sz="7700" b="1" dirty="0" smtClean="0"/>
              <a:t>☺☻☺</a:t>
            </a:r>
          </a:p>
          <a:p>
            <a:pPr algn="ctr">
              <a:buNone/>
            </a:pPr>
            <a:endParaRPr lang="es-ES_tradnl" sz="4400" b="1" dirty="0" smtClean="0"/>
          </a:p>
          <a:p>
            <a:pPr algn="ctr">
              <a:buNone/>
            </a:pPr>
            <a:endParaRPr lang="es-ES_tradnl" sz="4400" b="1" dirty="0" smtClean="0"/>
          </a:p>
          <a:p>
            <a:pPr algn="ctr">
              <a:buNone/>
            </a:pPr>
            <a:endParaRPr lang="es-ES_tradnl" sz="4400" b="1" dirty="0" smtClean="0"/>
          </a:p>
          <a:p>
            <a:pPr algn="ctr">
              <a:buNone/>
            </a:pPr>
            <a:r>
              <a:rPr lang="es-ES_tradnl" sz="4400" b="1" dirty="0" smtClean="0"/>
              <a:t>      </a:t>
            </a:r>
            <a:endParaRPr lang="fr-FR" sz="4400" b="1" dirty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39552" y="980728"/>
            <a:ext cx="7772400" cy="1224135"/>
          </a:xfrm>
        </p:spPr>
        <p:txBody>
          <a:bodyPr>
            <a:normAutofit fontScale="90000"/>
          </a:bodyPr>
          <a:lstStyle/>
          <a:p>
            <a:r>
              <a:rPr lang="es-ES_tradnl" dirty="0" smtClean="0"/>
              <a:t>Vivo </a:t>
            </a:r>
            <a:r>
              <a:rPr lang="es-ES_tradnl" dirty="0"/>
              <a:t>en Francia. Es un país muy guapo. Su capital es París. 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1026" name="Picture 2" descr="Afficher l'image d'origi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2564904"/>
            <a:ext cx="3238500" cy="2857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_tradnl" dirty="0"/>
              <a:t>Hay muchas ciudades guapas. Me gusta París y sus monumentos.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4098" name="Picture 2" descr="Afficher l'image d'origi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2060848"/>
            <a:ext cx="4619625" cy="3371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dirty="0"/>
              <a:t>¡La Torre Eiffel es muy guapa </a:t>
            </a:r>
            <a:r>
              <a:rPr lang="es-ES" dirty="0" smtClean="0"/>
              <a:t>!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7170" name="Picture 2" descr="Afficher l'image d'origi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2060848"/>
            <a:ext cx="4762500" cy="35718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_tradnl" dirty="0"/>
              <a:t>En Francia hay muchos </a:t>
            </a:r>
            <a:r>
              <a:rPr lang="es-ES" dirty="0"/>
              <a:t>hermosos paisajes. ¡Es mi país preferido!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6146" name="Picture 2" descr="Afficher l'image d'origin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7704" y="2204864"/>
            <a:ext cx="5095875" cy="32956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dirty="0"/>
              <a:t>¡Me gustan mucho las montañas de Francia! 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4" name="il_fi" descr="Afficher l'image d'origine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1916832"/>
            <a:ext cx="5760720" cy="35412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63</Words>
  <Application>Microsoft Office PowerPoint</Application>
  <PresentationFormat>Affichage à l'écran (4:3)</PresentationFormat>
  <Paragraphs>14</Paragraphs>
  <Slides>6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Diapositive 1</vt:lpstr>
      <vt:lpstr>Vivo en Francia. Es un país muy guapo. Su capital es París.  </vt:lpstr>
      <vt:lpstr>Hay muchas ciudades guapas. Me gusta París y sus monumentos. </vt:lpstr>
      <vt:lpstr>¡La Torre Eiffel es muy guapa ! </vt:lpstr>
      <vt:lpstr>En Francia hay muchos hermosos paisajes. ¡Es mi país preferido! </vt:lpstr>
      <vt:lpstr>¡Me gustan mucho las montañas de Francia!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Vivo en Francia. Es un país muy guapo. Su capital es París.</dc:title>
  <dc:creator>mdautriche</dc:creator>
  <cp:lastModifiedBy>mdautriche</cp:lastModifiedBy>
  <cp:revision>6</cp:revision>
  <dcterms:created xsi:type="dcterms:W3CDTF">2016-03-17T13:11:31Z</dcterms:created>
  <dcterms:modified xsi:type="dcterms:W3CDTF">2016-03-24T13:21:52Z</dcterms:modified>
</cp:coreProperties>
</file>