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782DB-26A8-478C-9A71-9C1EB77CB0D2}" type="datetimeFigureOut">
              <a:rPr lang="fr-FR" smtClean="0"/>
              <a:t>24/03/2016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F2CF-8379-4A12-BC09-99F332A7E71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fr-FR" dirty="0" err="1" smtClean="0"/>
              <a:t>Soy</a:t>
            </a:r>
            <a:r>
              <a:rPr lang="fr-FR" dirty="0" smtClean="0"/>
              <a:t> </a:t>
            </a:r>
            <a:r>
              <a:rPr lang="fr-FR" dirty="0" err="1" smtClean="0"/>
              <a:t>francés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4680520" cy="4248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296143"/>
          </a:xfrm>
        </p:spPr>
        <p:txBody>
          <a:bodyPr>
            <a:normAutofit/>
          </a:bodyPr>
          <a:lstStyle/>
          <a:p>
            <a:r>
              <a:rPr lang="fr-FR" dirty="0" smtClean="0"/>
              <a:t>Vivo en </a:t>
            </a:r>
            <a:r>
              <a:rPr lang="fr-FR" dirty="0" err="1" smtClean="0"/>
              <a:t>París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204864"/>
            <a:ext cx="4896544" cy="35283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fr-FR" dirty="0" smtClean="0"/>
              <a:t>Este </a:t>
            </a:r>
            <a:r>
              <a:rPr lang="fr-FR" dirty="0" err="1" smtClean="0"/>
              <a:t>año</a:t>
            </a:r>
            <a:r>
              <a:rPr lang="fr-FR" dirty="0" smtClean="0"/>
              <a:t> </a:t>
            </a:r>
            <a:r>
              <a:rPr lang="fr-FR" dirty="0" err="1" smtClean="0"/>
              <a:t>habrà</a:t>
            </a:r>
            <a:r>
              <a:rPr lang="fr-FR" dirty="0" smtClean="0"/>
              <a:t> el Euro 2016.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5362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348880"/>
            <a:ext cx="446449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/>
          <a:lstStyle/>
          <a:p>
            <a:r>
              <a:rPr lang="fr-FR" dirty="0" err="1" smtClean="0"/>
              <a:t>Tiene</a:t>
            </a:r>
            <a:r>
              <a:rPr lang="fr-FR" dirty="0" smtClean="0"/>
              <a:t> Notre Dame de Paris.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386" name="AutoShape 2" descr="Résultat de recherche d'images pour &quot;arc de triomph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Résultat de recherche d'images pour &quot;arc de triomph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90" name="AutoShape 6" descr="Résultat de recherche d'images pour &quot;arc de triomph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2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6336704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txBody>
          <a:bodyPr/>
          <a:lstStyle/>
          <a:p>
            <a:r>
              <a:rPr lang="fr-FR" dirty="0" smtClean="0"/>
              <a:t>Y el </a:t>
            </a:r>
            <a:r>
              <a:rPr lang="fr-FR" dirty="0" err="1" smtClean="0"/>
              <a:t>estadio</a:t>
            </a:r>
            <a:r>
              <a:rPr lang="fr-FR" dirty="0" smtClean="0"/>
              <a:t> de Francia.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741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7098" y="2492896"/>
            <a:ext cx="6915262" cy="33524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</Words>
  <Application>Microsoft Office PowerPoint</Application>
  <PresentationFormat>Affichage à l'écran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Soy francés.</vt:lpstr>
      <vt:lpstr>Vivo en París.</vt:lpstr>
      <vt:lpstr>Este año habrà el Euro 2016.</vt:lpstr>
      <vt:lpstr>Tiene Notre Dame de Paris.</vt:lpstr>
      <vt:lpstr>Y el estadio de Francia.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Soy frances.</dc:title>
  <dc:creator>mmaza</dc:creator>
  <cp:lastModifiedBy>mmaza</cp:lastModifiedBy>
  <cp:revision>2</cp:revision>
  <dcterms:created xsi:type="dcterms:W3CDTF">2016-03-24T13:25:03Z</dcterms:created>
  <dcterms:modified xsi:type="dcterms:W3CDTF">2016-03-24T13:41:25Z</dcterms:modified>
</cp:coreProperties>
</file>