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86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7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02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03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26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6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80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52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6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7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70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599D-6669-44D1-81CC-37CBF1DD08CA}" type="datetimeFigureOut">
              <a:rPr lang="pl-PL" smtClean="0"/>
              <a:t>2021-03-02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E365-B7A8-47C9-AEB7-9BF9BABEE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0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>
                <a:solidFill>
                  <a:srgbClr val="00B050"/>
                </a:solidFill>
              </a:rPr>
              <a:t>Jajko z niespodzianką </a:t>
            </a:r>
            <a:r>
              <a:rPr lang="pl-PL" sz="6000" dirty="0" smtClean="0">
                <a:solidFill>
                  <a:schemeClr val="accent3"/>
                </a:solidFill>
              </a:rPr>
              <a:t>2</a:t>
            </a:r>
            <a:br>
              <a:rPr lang="pl-PL" sz="6000" dirty="0" smtClean="0">
                <a:solidFill>
                  <a:schemeClr val="accent3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e - </a:t>
            </a:r>
            <a:r>
              <a:rPr lang="pl-PL" sz="2000" dirty="0" err="1" smtClean="0">
                <a:solidFill>
                  <a:schemeClr val="tx2"/>
                </a:solidFill>
              </a:rPr>
              <a:t>twinning</a:t>
            </a:r>
            <a:endParaRPr lang="pl-PL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2d27\AppData\Local\Microsoft\Windows\Temporary Internet Files\Content.IE5\V3G3SC75\eggs-669235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664296" cy="2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d27\AppData\Local\Microsoft\Windows\Temporary Internet Files\Content.IE5\V3G3SC75\pisanka[1]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51030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d27\AppData\Local\Microsoft\Windows\Temporary Internet Files\Content.IE5\NT5VY8HI\10174884_571085549675363_5303253926136298831_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0000"/>
            <a:ext cx="12733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d27\AppData\Local\Microsoft\Windows\Temporary Internet Files\Content.IE5\V3G3SC75\220px-Muzeum_pisanki-4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2d27\AppData\Local\Microsoft\Windows\Temporary Internet Files\Content.IE5\SF2B6EMQ\Celebration-248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64" y="5013176"/>
            <a:ext cx="199363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2d27\AppData\Local\Microsoft\Windows\Temporary Internet Files\Content.IE5\NT5VY8HI\easter_egg_happy_easter_nest_easter_egg_background-76628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20888"/>
            <a:ext cx="176368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2d27\AppData\Local\Microsoft\Windows\Temporary Internet Files\Content.IE5\V3G3SC75\easter-1908690_960_72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67535"/>
            <a:ext cx="8064896" cy="13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2d27\AppData\Local\Microsoft\Windows\Temporary Internet Files\Content.IE5\SF2B6EMQ\05296_Easter_exhibition_in_Nowotaniec,_April_201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6350"/>
            <a:ext cx="1905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2d27\AppData\Local\Microsoft\Windows\Temporary Internet Files\Content.IE5\SF2B6EMQ\easter-eggs-3146060_960_72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5" y="1951570"/>
            <a:ext cx="1913817" cy="11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5635316" y="3142991"/>
            <a:ext cx="1570252" cy="2088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5" name="Gwiazda 5-ramienna 4"/>
          <p:cNvSpPr/>
          <p:nvPr/>
        </p:nvSpPr>
        <p:spPr>
          <a:xfrm>
            <a:off x="6244580" y="3501008"/>
            <a:ext cx="41565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 5-ramienna 5"/>
          <p:cNvSpPr/>
          <p:nvPr/>
        </p:nvSpPr>
        <p:spPr>
          <a:xfrm>
            <a:off x="6084168" y="4077072"/>
            <a:ext cx="576064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100392" y="1412776"/>
            <a:ext cx="97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Marysia</a:t>
            </a:r>
          </a:p>
          <a:p>
            <a:r>
              <a:rPr lang="pl-PL" dirty="0" smtClean="0"/>
              <a:t>Agata</a:t>
            </a:r>
          </a:p>
          <a:p>
            <a:r>
              <a:rPr lang="pl-PL" dirty="0" smtClean="0"/>
              <a:t>Kl. 2d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9109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</Words>
  <Application>Microsoft Office PowerPoint</Application>
  <PresentationFormat>Pokaz na ekranie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Jajko z niespodzianką 2 e - twinning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Klasa 2d27</dc:creator>
  <cp:lastModifiedBy>Klasa 2d27</cp:lastModifiedBy>
  <cp:revision>3</cp:revision>
  <dcterms:created xsi:type="dcterms:W3CDTF">2021-03-02T09:14:52Z</dcterms:created>
  <dcterms:modified xsi:type="dcterms:W3CDTF">2021-03-02T09:35:20Z</dcterms:modified>
</cp:coreProperties>
</file>